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1b3d8d6321a4aaa" /><Relationship Type="http://schemas.openxmlformats.org/officeDocument/2006/relationships/extended-properties" Target="/docProps/app.xml" Id="R3772c84cda2f4f0a" /><Relationship Type="http://schemas.openxmlformats.org/officeDocument/2006/relationships/officeDocument" Target="/ppt/presentation.xml" Id="R304db79f80b64a8e" /></Relationships>
</file>

<file path=ppt/presentation.xml><?xml version="1.0" encoding="utf-8"?>
<p:presentation xmlns:p="http://schemas.openxmlformats.org/presentationml/2006/main">
  <p:sldMasterIdLst>
    <p:sldMasterId xmlns:r="http://schemas.openxmlformats.org/officeDocument/2006/relationships" id="2147483648" r:id="Rc11314df61394e7c"/>
  </p:sldMasterIdLst>
  <p:notesMasterIdLst>
    <p:notesMasterId xmlns:r="http://schemas.openxmlformats.org/officeDocument/2006/relationships" r:id="R58e30925579246c9"/>
  </p:notesMasterIdLst>
  <p:sldIdLst>
    <p:sldId xmlns:r="http://schemas.openxmlformats.org/officeDocument/2006/relationships" id="256" r:id="R4ef8a1e0b56b4824"/>
    <p:sldId xmlns:r="http://schemas.openxmlformats.org/officeDocument/2006/relationships" id="257" r:id="R86ccbc59a4a24763"/>
    <p:sldId xmlns:r="http://schemas.openxmlformats.org/officeDocument/2006/relationships" id="258" r:id="Rc11d9eb9d2274ad4"/>
    <p:sldId xmlns:r="http://schemas.openxmlformats.org/officeDocument/2006/relationships" id="259" r:id="Rf7fd507bb10a4fbf"/>
    <p:sldId xmlns:r="http://schemas.openxmlformats.org/officeDocument/2006/relationships" id="260" r:id="Rdf887597560541e4"/>
  </p:sldIdLst>
  <p:sldSz cx="15240000" cy="85725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b40441e233c4a9b" /><Relationship Type="http://schemas.openxmlformats.org/officeDocument/2006/relationships/slideMaster" Target="/ppt/slideMasters/slideMaster1.xml" Id="Rc11314df61394e7c" /><Relationship Type="http://schemas.openxmlformats.org/officeDocument/2006/relationships/notesMaster" Target="/ppt/notesMasters/notesMaster1.xml" Id="R58e30925579246c9" /><Relationship Type="http://schemas.openxmlformats.org/officeDocument/2006/relationships/presProps" Target="/ppt/presProps.xml" Id="R2f1e3d4bd3324538" /><Relationship Type="http://schemas.openxmlformats.org/officeDocument/2006/relationships/tableStyles" Target="/ppt/tableStyles.xml" Id="R75bbf81f5efa448a" /><Relationship Type="http://schemas.openxmlformats.org/officeDocument/2006/relationships/slide" Target="/ppt/slides/slide1.xml" Id="R4ef8a1e0b56b4824" /><Relationship Type="http://schemas.openxmlformats.org/officeDocument/2006/relationships/slide" Target="/ppt/slides/slide2.xml" Id="R86ccbc59a4a24763" /><Relationship Type="http://schemas.openxmlformats.org/officeDocument/2006/relationships/slide" Target="/ppt/slides/slide3.xml" Id="Rc11d9eb9d2274ad4" /><Relationship Type="http://schemas.openxmlformats.org/officeDocument/2006/relationships/slide" Target="/ppt/slides/slide4.xml" Id="Rf7fd507bb10a4fbf" /><Relationship Type="http://schemas.openxmlformats.org/officeDocument/2006/relationships/slide" Target="/ppt/slides/slide5.xml" Id="Rdf887597560541e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29a2e3850b5428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6b3ada89b4d4ffa" /><Relationship Type="http://schemas.openxmlformats.org/officeDocument/2006/relationships/notesMaster" Target="/ppt/notesMasters/notesMaster1.xml" Id="R1b2ba185177144a2" /></Relationships>
</file>

<file path=ppt/notesSlides/_rels/notesSlide2.xml.rels>&#65279;<?xml version="1.0" encoding="utf-8"?><Relationships xmlns="http://schemas.openxmlformats.org/package/2006/relationships"><Relationship Type="http://schemas.openxmlformats.org/officeDocument/2006/relationships/slide" Target="/ppt/slides/slide2.xml" Id="R6acfc23ba9294e59" /><Relationship Type="http://schemas.openxmlformats.org/officeDocument/2006/relationships/notesMaster" Target="/ppt/notesMasters/notesMaster1.xml" Id="Ree02de2ca6934b69" /></Relationships>
</file>

<file path=ppt/notesSlides/_rels/notesSlide3.xml.rels>&#65279;<?xml version="1.0" encoding="utf-8"?><Relationships xmlns="http://schemas.openxmlformats.org/package/2006/relationships"><Relationship Type="http://schemas.openxmlformats.org/officeDocument/2006/relationships/slide" Target="/ppt/slides/slide3.xml" Id="R18c840affc694b94" /><Relationship Type="http://schemas.openxmlformats.org/officeDocument/2006/relationships/notesMaster" Target="/ppt/notesMasters/notesMaster1.xml" Id="R8dfeddd6407a4aad" /></Relationships>
</file>

<file path=ppt/notesSlides/_rels/notesSlide4.xml.rels>&#65279;<?xml version="1.0" encoding="utf-8"?><Relationships xmlns="http://schemas.openxmlformats.org/package/2006/relationships"><Relationship Type="http://schemas.openxmlformats.org/officeDocument/2006/relationships/slide" Target="/ppt/slides/slide4.xml" Id="R784d272e63d44cac" /><Relationship Type="http://schemas.openxmlformats.org/officeDocument/2006/relationships/notesMaster" Target="/ppt/notesMasters/notesMaster1.xml" Id="Rc3858b1846844309" /></Relationships>
</file>

<file path=ppt/notesSlides/_rels/notesSlide5.xml.rels>&#65279;<?xml version="1.0" encoding="utf-8"?><Relationships xmlns="http://schemas.openxmlformats.org/package/2006/relationships"><Relationship Type="http://schemas.openxmlformats.org/officeDocument/2006/relationships/slide" Target="/ppt/slides/slide5.xml" Id="R2b27823678334367" /><Relationship Type="http://schemas.openxmlformats.org/officeDocument/2006/relationships/notesMaster" Target="/ppt/notesMasters/notesMaster1.xml" Id="Ra460233efd2e4cc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Q912226010A_Nomex_Phase_1_POC_Quotation.pdf pp.3,7–10 (current PDF price SGD326,000); Q912226011A_Nomex_Upstream_Die_Cutting_Quotation.pdf pp.3–8 (SGD168,000); Q912226009J_Nomex_Robotic_Honeycomb_Assembly_Quotation.pdf pp.3,6–10 (SGD936,000); Q912226012A_Nomex_Complete_Upstream_Die_Cutting_System_Quotation.pdf pp.3–8 (SGD450,000). All quotations dated3 October2026. Totals:326,000+168,000=494,000;936,000+450,000=1,386,000. These totals are separate route references, not cumulative orders or guaranteed phased prices. Shared POC interface work is reconciled if both are ordered. Production estimates include their initial POCs and depend on approved inputs, trials, suppliers and release gates. Refer to original quotations for full scope, validity and terms.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Q912226010A PDF, pp.3–10. Price326,000 supersedes earlier draft amounts. Two representative lots, three non-condensing handling conditions, one grade/thickness and one A/B pattern. The full-width setup is a sparse nominal1m 21-slot rig, not a complete1m² production panel. Trials are attempts, not guaranteed successes. Three combined refinement cycles apply across gripper/fixture campaign. Drip and spray use two formulations total, one per mode. Paid dedicated prototype parts/drawings may be handed over. General-purpose lab robots/cameras remain AETEC property. Unlisted work is excluded unless separately scoped, priced and approved. Image: user-provided VIDEO-2026-10-05-17-36-10.mp4, approximately01:59, existing engineering concept.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Q912226011A PDF pp.3–8. Uses a safeguarded laboratory/subcontract press; its use is included but purchase/transfer is excluded. One grade/thickness, one A/B strip family, one sheet format. 200 feed/register attempts,180 coupon strokes,30 nominal1m cut attempts,100 waste handling,100 image cases,30 measurements,60 transfers,20 controlled recovery cases; campaign totals include repeats. Existing press retrofit, roll feed, extra dies/formats/iterations and production supply are excluded and separately scoped if requested. Initial coupon and full-width dies may share tooling. Sources for figure: Q912226011A_Die_Cutting_POC_Technical_Proposal.docx, embedded concept section.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Q912226009J PDF pp.3–10. Total526,000+360,000+50,000=936,000, excludingGST. Full-project budget already contains defined R&amp;D/POC work and both adhesive modes. Recipes are alternatives, not consecutive requirements. Manual magazine replenishment and operator-assisted supported unloading are the base. Single-component non-hazardous ambient-cure adhesive basis. Production platen/vibration manufacture, actuation, load controls and qualification are optional, without a quoted fixed option price. Product geometry, performance, loads, reach, safeguarding and module transport sizes require approval/verification. POC price is not automatically deducted in full or added to this total. Image: supplied reference video at00:44. Concept geometry, not a manufacturing release.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Q912226012A PDF pp.3–8. Equipment/tooling grouped M01–M07:90+62+45+48+35+44+24=348k. M08=65k, M09=37k, total450k excludingGST. New dedicated press is the basis. Includes incremental transfer hardware and agreed handshakes at both ends to the AETEC assembly station. Manual sheet replenishment and waste-bin emptying. Complete upstream budget includes defined development. Final press capacity, bed size, die arrangement and actuation follow trial results and supplier confirmation. Existing-press retrofit, roll unwinding/splicing, additional materials/formats, enterpriseIT and external qualification are excluded and separately scoped if requested. Quotation terms govern. Image: supplied reference video at07:00.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c585c2c26a7474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1d2f704c4bd4a95"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6a5cf8fd32ba4dd6"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b244b777ecc245b8"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22b9d221fc85470d"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6b0eae5e256f4b0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C36B664-5FC0-47C4-BFB5-4853B24222C1}"/>
              </a:ext>
            </a:extLst>
          </p:cNvPr>
          <p:cNvSpPr>
            <a:spLocks xmlns:a="http://schemas.openxmlformats.org/drawingml/2006/main" noGrp="1"/>
          </p:cNvSpPr>
          <p:nvPr>
            <p:ph type="title" idx="0"/>
          </p:nvPr>
        </p:nvSpPr>
        <p:spPr>
          <a:xfrm xmlns:a="http://schemas.openxmlformats.org/drawingml/2006/main">
            <a:off x="1524000" y="3238500"/>
            <a:ext cx="12192000" cy="12382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6000" b="1">
                <a:solidFill>
                  <a:schemeClr val="tx1"/>
                </a:solidFill>
                <a:latin typeface="+mj-lt"/>
                <a:ea typeface="+mj-lt"/>
                <a:cs typeface="+mj-lt"/>
              </a:defRPr>
            </a:defPPr>
            <a:lvl1pPr marL="0" indent="0" algn="ctr">
              <a:lnSpc>
                <a:spcPct val="110000"/>
              </a:lnSpc>
              <a:spcBef>
                <a:spcPts val="0"/>
              </a:spcBef>
              <a:spcAft>
                <a:spcPts val="0"/>
              </a:spcAft>
              <a:buNone/>
              <a:defRPr sz="6000" b="1">
                <a:solidFill>
                  <a:schemeClr val="tx1"/>
                </a:solidFill>
                <a:latin typeface="+mj-lt"/>
                <a:ea typeface="+mj-lt"/>
                <a:cs typeface="+mj-lt"/>
              </a:defRPr>
            </a:lvl1pPr>
            <a:lvl2pPr marL="0" indent="0" algn="ctr">
              <a:lnSpc>
                <a:spcPct val="110000"/>
              </a:lnSpc>
              <a:spcBef>
                <a:spcPts val="0"/>
              </a:spcBef>
              <a:spcAft>
                <a:spcPts val="0"/>
              </a:spcAft>
              <a:buNone/>
              <a:defRPr sz="6000" b="1">
                <a:solidFill>
                  <a:schemeClr val="tx1"/>
                </a:solidFill>
                <a:latin typeface="+mj-lt"/>
                <a:ea typeface="+mj-lt"/>
                <a:cs typeface="+mj-lt"/>
              </a:defRPr>
            </a:lvl2pPr>
            <a:lvl3pPr marL="0" indent="0" algn="ctr">
              <a:lnSpc>
                <a:spcPct val="110000"/>
              </a:lnSpc>
              <a:spcBef>
                <a:spcPts val="0"/>
              </a:spcBef>
              <a:spcAft>
                <a:spcPts val="0"/>
              </a:spcAft>
              <a:buNone/>
              <a:defRPr sz="6000" b="1">
                <a:solidFill>
                  <a:schemeClr val="tx1"/>
                </a:solidFill>
                <a:latin typeface="+mj-lt"/>
                <a:ea typeface="+mj-lt"/>
                <a:cs typeface="+mj-lt"/>
              </a:defRPr>
            </a:lvl3pPr>
            <a:lvl4pPr marL="0" indent="0" algn="ctr">
              <a:lnSpc>
                <a:spcPct val="110000"/>
              </a:lnSpc>
              <a:spcBef>
                <a:spcPts val="0"/>
              </a:spcBef>
              <a:spcAft>
                <a:spcPts val="0"/>
              </a:spcAft>
              <a:buNone/>
              <a:defRPr sz="6000" b="1">
                <a:solidFill>
                  <a:schemeClr val="tx1"/>
                </a:solidFill>
                <a:latin typeface="+mj-lt"/>
                <a:ea typeface="+mj-lt"/>
                <a:cs typeface="+mj-lt"/>
              </a:defRPr>
            </a:lvl4pPr>
            <a:lvl5pPr marL="0" indent="0" algn="ctr">
              <a:lnSpc>
                <a:spcPct val="110000"/>
              </a:lnSpc>
              <a:spcBef>
                <a:spcPts val="0"/>
              </a:spcBef>
              <a:spcAft>
                <a:spcPts val="0"/>
              </a:spcAft>
              <a:buNone/>
              <a:defRPr sz="6000" b="1">
                <a:solidFill>
                  <a:schemeClr val="tx1"/>
                </a:solidFill>
                <a:latin typeface="+mj-lt"/>
                <a:ea typeface="+mj-lt"/>
                <a:cs typeface="+mj-lt"/>
              </a:defRPr>
            </a:lvl5pPr>
            <a:lvl6pPr marL="0" indent="0" algn="ctr">
              <a:lnSpc>
                <a:spcPct val="110000"/>
              </a:lnSpc>
              <a:spcBef>
                <a:spcPts val="0"/>
              </a:spcBef>
              <a:spcAft>
                <a:spcPts val="0"/>
              </a:spcAft>
              <a:buNone/>
              <a:defRPr sz="6000" b="1">
                <a:solidFill>
                  <a:schemeClr val="tx1"/>
                </a:solidFill>
                <a:latin typeface="+mj-lt"/>
                <a:ea typeface="+mj-lt"/>
                <a:cs typeface="+mj-lt"/>
              </a:defRPr>
            </a:lvl6pPr>
            <a:lvl7pPr marL="0" indent="0" algn="ctr">
              <a:lnSpc>
                <a:spcPct val="110000"/>
              </a:lnSpc>
              <a:spcBef>
                <a:spcPts val="0"/>
              </a:spcBef>
              <a:spcAft>
                <a:spcPts val="0"/>
              </a:spcAft>
              <a:buNone/>
              <a:defRPr sz="6000" b="1">
                <a:solidFill>
                  <a:schemeClr val="tx1"/>
                </a:solidFill>
                <a:latin typeface="+mj-lt"/>
                <a:ea typeface="+mj-lt"/>
                <a:cs typeface="+mj-lt"/>
              </a:defRPr>
            </a:lvl7pPr>
            <a:lvl8pPr marL="0" indent="0" algn="ctr">
              <a:lnSpc>
                <a:spcPct val="110000"/>
              </a:lnSpc>
              <a:spcBef>
                <a:spcPts val="0"/>
              </a:spcBef>
              <a:spcAft>
                <a:spcPts val="0"/>
              </a:spcAft>
              <a:buNone/>
              <a:defRPr sz="6000" b="1">
                <a:solidFill>
                  <a:schemeClr val="tx1"/>
                </a:solidFill>
                <a:latin typeface="+mj-lt"/>
                <a:ea typeface="+mj-lt"/>
                <a:cs typeface="+mj-lt"/>
              </a:defRPr>
            </a:lvl8pPr>
            <a:lvl9pPr marL="0" indent="0" algn="ctr">
              <a:lnSpc>
                <a:spcPct val="110000"/>
              </a:lnSpc>
              <a:spcBef>
                <a:spcPts val="0"/>
              </a:spcBef>
              <a:spcAft>
                <a:spcPts val="0"/>
              </a:spcAft>
              <a:buNone/>
              <a:defRPr sz="60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D572BFEF-E86E-4C6E-B7B3-79CD994DB1EA}"/>
              </a:ext>
            </a:extLst>
          </p:cNvPr>
          <p:cNvSpPr>
            <a:spLocks xmlns:a="http://schemas.openxmlformats.org/drawingml/2006/main" noGrp="1"/>
          </p:cNvSpPr>
          <p:nvPr>
            <p:ph type="subTitle" idx="1"/>
          </p:nvPr>
        </p:nvSpPr>
        <p:spPr>
          <a:xfrm xmlns:a="http://schemas.openxmlformats.org/drawingml/2006/main">
            <a:off x="2286000" y="4714875"/>
            <a:ext cx="10668000" cy="9525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625" b="0">
                <a:solidFill>
                  <a:schemeClr val="tx1"/>
                </a:solidFill>
                <a:latin typeface="+mn-lt"/>
                <a:ea typeface="+mn-lt"/>
                <a:cs typeface="+mn-lt"/>
              </a:defRPr>
            </a:defPPr>
            <a:lvl1pPr marL="0" indent="0" algn="ctr">
              <a:lnSpc>
                <a:spcPct val="110000"/>
              </a:lnSpc>
              <a:spcBef>
                <a:spcPts val="0"/>
              </a:spcBef>
              <a:spcAft>
                <a:spcPts val="0"/>
              </a:spcAft>
              <a:buNone/>
              <a:defRPr sz="2625" b="0">
                <a:solidFill>
                  <a:schemeClr val="tx1"/>
                </a:solidFill>
                <a:latin typeface="+mn-lt"/>
                <a:ea typeface="+mn-lt"/>
                <a:cs typeface="+mn-lt"/>
              </a:defRPr>
            </a:lvl1pPr>
            <a:lvl2pPr marL="0" indent="0" algn="ctr">
              <a:lnSpc>
                <a:spcPct val="110000"/>
              </a:lnSpc>
              <a:spcBef>
                <a:spcPts val="0"/>
              </a:spcBef>
              <a:spcAft>
                <a:spcPts val="0"/>
              </a:spcAft>
              <a:buNone/>
              <a:defRPr sz="2625" b="0">
                <a:solidFill>
                  <a:schemeClr val="tx1"/>
                </a:solidFill>
                <a:latin typeface="+mn-lt"/>
                <a:ea typeface="+mn-lt"/>
                <a:cs typeface="+mn-lt"/>
              </a:defRPr>
            </a:lvl2pPr>
            <a:lvl3pPr marL="0" indent="0" algn="ctr">
              <a:lnSpc>
                <a:spcPct val="110000"/>
              </a:lnSpc>
              <a:spcBef>
                <a:spcPts val="0"/>
              </a:spcBef>
              <a:spcAft>
                <a:spcPts val="0"/>
              </a:spcAft>
              <a:buNone/>
              <a:defRPr sz="2625" b="0">
                <a:solidFill>
                  <a:schemeClr val="tx1"/>
                </a:solidFill>
                <a:latin typeface="+mn-lt"/>
                <a:ea typeface="+mn-lt"/>
                <a:cs typeface="+mn-lt"/>
              </a:defRPr>
            </a:lvl3pPr>
            <a:lvl4pPr marL="0" indent="0" algn="ctr">
              <a:lnSpc>
                <a:spcPct val="110000"/>
              </a:lnSpc>
              <a:spcBef>
                <a:spcPts val="0"/>
              </a:spcBef>
              <a:spcAft>
                <a:spcPts val="0"/>
              </a:spcAft>
              <a:buNone/>
              <a:defRPr sz="2625" b="0">
                <a:solidFill>
                  <a:schemeClr val="tx1"/>
                </a:solidFill>
                <a:latin typeface="+mn-lt"/>
                <a:ea typeface="+mn-lt"/>
                <a:cs typeface="+mn-lt"/>
              </a:defRPr>
            </a:lvl4pPr>
            <a:lvl5pPr marL="0" indent="0" algn="ctr">
              <a:lnSpc>
                <a:spcPct val="110000"/>
              </a:lnSpc>
              <a:spcBef>
                <a:spcPts val="0"/>
              </a:spcBef>
              <a:spcAft>
                <a:spcPts val="0"/>
              </a:spcAft>
              <a:buNone/>
              <a:defRPr sz="2625" b="0">
                <a:solidFill>
                  <a:schemeClr val="tx1"/>
                </a:solidFill>
                <a:latin typeface="+mn-lt"/>
                <a:ea typeface="+mn-lt"/>
                <a:cs typeface="+mn-lt"/>
              </a:defRPr>
            </a:lvl5pPr>
            <a:lvl6pPr marL="0" indent="0" algn="ctr">
              <a:lnSpc>
                <a:spcPct val="110000"/>
              </a:lnSpc>
              <a:spcBef>
                <a:spcPts val="0"/>
              </a:spcBef>
              <a:spcAft>
                <a:spcPts val="0"/>
              </a:spcAft>
              <a:buNone/>
              <a:defRPr sz="2625" b="0">
                <a:solidFill>
                  <a:schemeClr val="tx1"/>
                </a:solidFill>
                <a:latin typeface="+mn-lt"/>
                <a:ea typeface="+mn-lt"/>
                <a:cs typeface="+mn-lt"/>
              </a:defRPr>
            </a:lvl6pPr>
            <a:lvl7pPr marL="0" indent="0" algn="ctr">
              <a:lnSpc>
                <a:spcPct val="110000"/>
              </a:lnSpc>
              <a:spcBef>
                <a:spcPts val="0"/>
              </a:spcBef>
              <a:spcAft>
                <a:spcPts val="0"/>
              </a:spcAft>
              <a:buNone/>
              <a:defRPr sz="2625" b="0">
                <a:solidFill>
                  <a:schemeClr val="tx1"/>
                </a:solidFill>
                <a:latin typeface="+mn-lt"/>
                <a:ea typeface="+mn-lt"/>
                <a:cs typeface="+mn-lt"/>
              </a:defRPr>
            </a:lvl7pPr>
            <a:lvl8pPr marL="0" indent="0" algn="ctr">
              <a:lnSpc>
                <a:spcPct val="110000"/>
              </a:lnSpc>
              <a:spcBef>
                <a:spcPts val="0"/>
              </a:spcBef>
              <a:spcAft>
                <a:spcPts val="0"/>
              </a:spcAft>
              <a:buNone/>
              <a:defRPr sz="2625" b="0">
                <a:solidFill>
                  <a:schemeClr val="tx1"/>
                </a:solidFill>
                <a:latin typeface="+mn-lt"/>
                <a:ea typeface="+mn-lt"/>
                <a:cs typeface="+mn-lt"/>
              </a:defRPr>
            </a:lvl8pPr>
            <a:lvl9pPr marL="0" indent="0" algn="ctr">
              <a:lnSpc>
                <a:spcPct val="110000"/>
              </a:lnSpc>
              <a:spcBef>
                <a:spcPts val="0"/>
              </a:spcBef>
              <a:spcAft>
                <a:spcPts val="0"/>
              </a:spcAft>
              <a:buNone/>
              <a:defRPr sz="2625"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00E5D885-E7A3-4B86-B60F-78C5E6859A1E}"/>
              </a:ext>
            </a:extLst>
          </p:cNvPr>
          <p:cNvSpPr>
            <a:spLocks xmlns:a="http://schemas.openxmlformats.org/drawingml/2006/main" noGrp="1"/>
          </p:cNvSpPr>
          <p:nvPr>
            <p:ph type="title" idx="0"/>
          </p:nvPr>
        </p:nvSpPr>
        <p:spPr>
          <a:xfrm xmlns:a="http://schemas.openxmlformats.org/drawingml/2006/main">
            <a:off x="1524000" y="3571875"/>
            <a:ext cx="12192000" cy="14287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5250" b="1">
                <a:solidFill>
                  <a:schemeClr val="tx1"/>
                </a:solidFill>
                <a:latin typeface="+mj-lt"/>
                <a:ea typeface="+mj-lt"/>
                <a:cs typeface="+mj-lt"/>
              </a:defRPr>
            </a:defPPr>
            <a:lvl1pPr marL="0" indent="0" algn="ctr">
              <a:lnSpc>
                <a:spcPct val="110000"/>
              </a:lnSpc>
              <a:spcBef>
                <a:spcPts val="0"/>
              </a:spcBef>
              <a:spcAft>
                <a:spcPts val="0"/>
              </a:spcAft>
              <a:buNone/>
              <a:defRPr sz="5250" b="1">
                <a:solidFill>
                  <a:schemeClr val="tx1"/>
                </a:solidFill>
                <a:latin typeface="+mj-lt"/>
                <a:ea typeface="+mj-lt"/>
                <a:cs typeface="+mj-lt"/>
              </a:defRPr>
            </a:lvl1pPr>
            <a:lvl2pPr marL="0" indent="0" algn="ctr">
              <a:lnSpc>
                <a:spcPct val="110000"/>
              </a:lnSpc>
              <a:spcBef>
                <a:spcPts val="0"/>
              </a:spcBef>
              <a:spcAft>
                <a:spcPts val="0"/>
              </a:spcAft>
              <a:buNone/>
              <a:defRPr sz="5250" b="1">
                <a:solidFill>
                  <a:schemeClr val="tx1"/>
                </a:solidFill>
                <a:latin typeface="+mj-lt"/>
                <a:ea typeface="+mj-lt"/>
                <a:cs typeface="+mj-lt"/>
              </a:defRPr>
            </a:lvl2pPr>
            <a:lvl3pPr marL="0" indent="0" algn="ctr">
              <a:lnSpc>
                <a:spcPct val="110000"/>
              </a:lnSpc>
              <a:spcBef>
                <a:spcPts val="0"/>
              </a:spcBef>
              <a:spcAft>
                <a:spcPts val="0"/>
              </a:spcAft>
              <a:buNone/>
              <a:defRPr sz="5250" b="1">
                <a:solidFill>
                  <a:schemeClr val="tx1"/>
                </a:solidFill>
                <a:latin typeface="+mj-lt"/>
                <a:ea typeface="+mj-lt"/>
                <a:cs typeface="+mj-lt"/>
              </a:defRPr>
            </a:lvl3pPr>
            <a:lvl4pPr marL="0" indent="0" algn="ctr">
              <a:lnSpc>
                <a:spcPct val="110000"/>
              </a:lnSpc>
              <a:spcBef>
                <a:spcPts val="0"/>
              </a:spcBef>
              <a:spcAft>
                <a:spcPts val="0"/>
              </a:spcAft>
              <a:buNone/>
              <a:defRPr sz="5250" b="1">
                <a:solidFill>
                  <a:schemeClr val="tx1"/>
                </a:solidFill>
                <a:latin typeface="+mj-lt"/>
                <a:ea typeface="+mj-lt"/>
                <a:cs typeface="+mj-lt"/>
              </a:defRPr>
            </a:lvl4pPr>
            <a:lvl5pPr marL="0" indent="0" algn="ctr">
              <a:lnSpc>
                <a:spcPct val="110000"/>
              </a:lnSpc>
              <a:spcBef>
                <a:spcPts val="0"/>
              </a:spcBef>
              <a:spcAft>
                <a:spcPts val="0"/>
              </a:spcAft>
              <a:buNone/>
              <a:defRPr sz="5250" b="1">
                <a:solidFill>
                  <a:schemeClr val="tx1"/>
                </a:solidFill>
                <a:latin typeface="+mj-lt"/>
                <a:ea typeface="+mj-lt"/>
                <a:cs typeface="+mj-lt"/>
              </a:defRPr>
            </a:lvl5pPr>
            <a:lvl6pPr marL="0" indent="0" algn="ctr">
              <a:lnSpc>
                <a:spcPct val="110000"/>
              </a:lnSpc>
              <a:spcBef>
                <a:spcPts val="0"/>
              </a:spcBef>
              <a:spcAft>
                <a:spcPts val="0"/>
              </a:spcAft>
              <a:buNone/>
              <a:defRPr sz="5250" b="1">
                <a:solidFill>
                  <a:schemeClr val="tx1"/>
                </a:solidFill>
                <a:latin typeface="+mj-lt"/>
                <a:ea typeface="+mj-lt"/>
                <a:cs typeface="+mj-lt"/>
              </a:defRPr>
            </a:lvl6pPr>
            <a:lvl7pPr marL="0" indent="0" algn="ctr">
              <a:lnSpc>
                <a:spcPct val="110000"/>
              </a:lnSpc>
              <a:spcBef>
                <a:spcPts val="0"/>
              </a:spcBef>
              <a:spcAft>
                <a:spcPts val="0"/>
              </a:spcAft>
              <a:buNone/>
              <a:defRPr sz="5250" b="1">
                <a:solidFill>
                  <a:schemeClr val="tx1"/>
                </a:solidFill>
                <a:latin typeface="+mj-lt"/>
                <a:ea typeface="+mj-lt"/>
                <a:cs typeface="+mj-lt"/>
              </a:defRPr>
            </a:lvl7pPr>
            <a:lvl8pPr marL="0" indent="0" algn="ctr">
              <a:lnSpc>
                <a:spcPct val="110000"/>
              </a:lnSpc>
              <a:spcBef>
                <a:spcPts val="0"/>
              </a:spcBef>
              <a:spcAft>
                <a:spcPts val="0"/>
              </a:spcAft>
              <a:buNone/>
              <a:defRPr sz="5250" b="1">
                <a:solidFill>
                  <a:schemeClr val="tx1"/>
                </a:solidFill>
                <a:latin typeface="+mj-lt"/>
                <a:ea typeface="+mj-lt"/>
                <a:cs typeface="+mj-lt"/>
              </a:defRPr>
            </a:lvl8pPr>
            <a:lvl9pPr marL="0" indent="0" algn="ctr">
              <a:lnSpc>
                <a:spcPct val="110000"/>
              </a:lnSpc>
              <a:spcBef>
                <a:spcPts val="0"/>
              </a:spcBef>
              <a:spcAft>
                <a:spcPts val="0"/>
              </a:spcAft>
              <a:buNone/>
              <a:defRPr sz="525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EF9F131-195A-4F67-83F8-6ED01D9BD35E}"/>
              </a:ext>
            </a:extLst>
          </p:cNvPr>
          <p:cNvSpPr>
            <a:spLocks xmlns:a="http://schemas.openxmlformats.org/drawingml/2006/main" noGrp="1"/>
          </p:cNvSpPr>
          <p:nvPr>
            <p:ph type="title" idx="0"/>
          </p:nvPr>
        </p:nvSpPr>
        <p:spPr>
          <a:xfrm xmlns:a="http://schemas.openxmlformats.org/drawingml/2006/main">
            <a:off x="857250" y="666750"/>
            <a:ext cx="13525500" cy="10477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125" b="1">
                <a:solidFill>
                  <a:schemeClr val="tx1"/>
                </a:solidFill>
                <a:latin typeface="+mj-lt"/>
                <a:ea typeface="+mj-lt"/>
                <a:cs typeface="+mj-lt"/>
              </a:defRPr>
            </a:defPPr>
            <a:lvl1pPr marL="0" indent="0" algn="l">
              <a:lnSpc>
                <a:spcPct val="110000"/>
              </a:lnSpc>
              <a:spcBef>
                <a:spcPts val="0"/>
              </a:spcBef>
              <a:spcAft>
                <a:spcPts val="0"/>
              </a:spcAft>
              <a:buNone/>
              <a:defRPr sz="4125" b="1">
                <a:solidFill>
                  <a:schemeClr val="tx1"/>
                </a:solidFill>
                <a:latin typeface="+mj-lt"/>
                <a:ea typeface="+mj-lt"/>
                <a:cs typeface="+mj-lt"/>
              </a:defRPr>
            </a:lvl1pPr>
            <a:lvl2pPr marL="0" indent="0" algn="l">
              <a:lnSpc>
                <a:spcPct val="110000"/>
              </a:lnSpc>
              <a:spcBef>
                <a:spcPts val="0"/>
              </a:spcBef>
              <a:spcAft>
                <a:spcPts val="0"/>
              </a:spcAft>
              <a:buNone/>
              <a:defRPr sz="4125" b="1">
                <a:solidFill>
                  <a:schemeClr val="tx1"/>
                </a:solidFill>
                <a:latin typeface="+mj-lt"/>
                <a:ea typeface="+mj-lt"/>
                <a:cs typeface="+mj-lt"/>
              </a:defRPr>
            </a:lvl2pPr>
            <a:lvl3pPr marL="0" indent="0" algn="l">
              <a:lnSpc>
                <a:spcPct val="110000"/>
              </a:lnSpc>
              <a:spcBef>
                <a:spcPts val="0"/>
              </a:spcBef>
              <a:spcAft>
                <a:spcPts val="0"/>
              </a:spcAft>
              <a:buNone/>
              <a:defRPr sz="4125" b="1">
                <a:solidFill>
                  <a:schemeClr val="tx1"/>
                </a:solidFill>
                <a:latin typeface="+mj-lt"/>
                <a:ea typeface="+mj-lt"/>
                <a:cs typeface="+mj-lt"/>
              </a:defRPr>
            </a:lvl3pPr>
            <a:lvl4pPr marL="0" indent="0" algn="l">
              <a:lnSpc>
                <a:spcPct val="110000"/>
              </a:lnSpc>
              <a:spcBef>
                <a:spcPts val="0"/>
              </a:spcBef>
              <a:spcAft>
                <a:spcPts val="0"/>
              </a:spcAft>
              <a:buNone/>
              <a:defRPr sz="4125" b="1">
                <a:solidFill>
                  <a:schemeClr val="tx1"/>
                </a:solidFill>
                <a:latin typeface="+mj-lt"/>
                <a:ea typeface="+mj-lt"/>
                <a:cs typeface="+mj-lt"/>
              </a:defRPr>
            </a:lvl4pPr>
            <a:lvl5pPr marL="0" indent="0" algn="l">
              <a:lnSpc>
                <a:spcPct val="110000"/>
              </a:lnSpc>
              <a:spcBef>
                <a:spcPts val="0"/>
              </a:spcBef>
              <a:spcAft>
                <a:spcPts val="0"/>
              </a:spcAft>
              <a:buNone/>
              <a:defRPr sz="4125" b="1">
                <a:solidFill>
                  <a:schemeClr val="tx1"/>
                </a:solidFill>
                <a:latin typeface="+mj-lt"/>
                <a:ea typeface="+mj-lt"/>
                <a:cs typeface="+mj-lt"/>
              </a:defRPr>
            </a:lvl5pPr>
            <a:lvl6pPr marL="0" indent="0" algn="l">
              <a:lnSpc>
                <a:spcPct val="110000"/>
              </a:lnSpc>
              <a:spcBef>
                <a:spcPts val="0"/>
              </a:spcBef>
              <a:spcAft>
                <a:spcPts val="0"/>
              </a:spcAft>
              <a:buNone/>
              <a:defRPr sz="4125" b="1">
                <a:solidFill>
                  <a:schemeClr val="tx1"/>
                </a:solidFill>
                <a:latin typeface="+mj-lt"/>
                <a:ea typeface="+mj-lt"/>
                <a:cs typeface="+mj-lt"/>
              </a:defRPr>
            </a:lvl6pPr>
            <a:lvl7pPr marL="0" indent="0" algn="l">
              <a:lnSpc>
                <a:spcPct val="110000"/>
              </a:lnSpc>
              <a:spcBef>
                <a:spcPts val="0"/>
              </a:spcBef>
              <a:spcAft>
                <a:spcPts val="0"/>
              </a:spcAft>
              <a:buNone/>
              <a:defRPr sz="4125" b="1">
                <a:solidFill>
                  <a:schemeClr val="tx1"/>
                </a:solidFill>
                <a:latin typeface="+mj-lt"/>
                <a:ea typeface="+mj-lt"/>
                <a:cs typeface="+mj-lt"/>
              </a:defRPr>
            </a:lvl7pPr>
            <a:lvl8pPr marL="0" indent="0" algn="l">
              <a:lnSpc>
                <a:spcPct val="110000"/>
              </a:lnSpc>
              <a:spcBef>
                <a:spcPts val="0"/>
              </a:spcBef>
              <a:spcAft>
                <a:spcPts val="0"/>
              </a:spcAft>
              <a:buNone/>
              <a:defRPr sz="4125" b="1">
                <a:solidFill>
                  <a:schemeClr val="tx1"/>
                </a:solidFill>
                <a:latin typeface="+mj-lt"/>
                <a:ea typeface="+mj-lt"/>
                <a:cs typeface="+mj-lt"/>
              </a:defRPr>
            </a:lvl8pPr>
            <a:lvl9pPr marL="0" indent="0" algn="l">
              <a:lnSpc>
                <a:spcPct val="110000"/>
              </a:lnSpc>
              <a:spcBef>
                <a:spcPts val="0"/>
              </a:spcBef>
              <a:spcAft>
                <a:spcPts val="0"/>
              </a:spcAft>
              <a:buNone/>
              <a:defRPr sz="4125"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FA7BC708-3E41-4D8D-ABF2-C22DF96EAD07}"/>
              </a:ext>
            </a:extLst>
          </p:cNvPr>
          <p:cNvSpPr>
            <a:spLocks xmlns:a="http://schemas.openxmlformats.org/drawingml/2006/main" noGrp="1"/>
          </p:cNvSpPr>
          <p:nvPr>
            <p:ph type="body" idx="1"/>
          </p:nvPr>
        </p:nvSpPr>
        <p:spPr>
          <a:xfrm xmlns:a="http://schemas.openxmlformats.org/drawingml/2006/main">
            <a:off x="857250" y="2381250"/>
            <a:ext cx="13525500" cy="5334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813" b="0">
                <a:solidFill>
                  <a:schemeClr val="tx1"/>
                </a:solidFill>
                <a:latin typeface="+mn-lt"/>
                <a:ea typeface="+mn-lt"/>
                <a:cs typeface="+mn-lt"/>
              </a:defRPr>
            </a:defPPr>
            <a:lvl1pPr marL="285750" indent="-285750" algn="l">
              <a:lnSpc>
                <a:spcPct val="110000"/>
              </a:lnSpc>
              <a:spcBef>
                <a:spcPts val="0"/>
              </a:spcBef>
              <a:spcAft>
                <a:spcPts val="1500"/>
              </a:spcAft>
              <a:buChar char="•"/>
              <a:defRPr sz="2813" b="0">
                <a:solidFill>
                  <a:schemeClr val="tx1"/>
                </a:solidFill>
                <a:latin typeface="+mn-lt"/>
                <a:ea typeface="+mn-lt"/>
                <a:cs typeface="+mn-lt"/>
              </a:defRPr>
            </a:lvl1pPr>
            <a:lvl2pPr marL="666750" indent="-285750" algn="l">
              <a:lnSpc>
                <a:spcPct val="110000"/>
              </a:lnSpc>
              <a:spcBef>
                <a:spcPts val="0"/>
              </a:spcBef>
              <a:spcAft>
                <a:spcPts val="1500"/>
              </a:spcAft>
              <a:buChar char="•"/>
              <a:defRPr sz="2813" b="0">
                <a:solidFill>
                  <a:schemeClr val="tx1"/>
                </a:solidFill>
                <a:latin typeface="+mn-lt"/>
                <a:ea typeface="+mn-lt"/>
                <a:cs typeface="+mn-lt"/>
              </a:defRPr>
            </a:lvl2pPr>
            <a:lvl3pPr marL="1047750" indent="-285750" algn="l">
              <a:lnSpc>
                <a:spcPct val="110000"/>
              </a:lnSpc>
              <a:spcBef>
                <a:spcPts val="0"/>
              </a:spcBef>
              <a:spcAft>
                <a:spcPts val="1500"/>
              </a:spcAft>
              <a:buChar char="•"/>
              <a:defRPr sz="2813" b="0">
                <a:solidFill>
                  <a:schemeClr val="tx1"/>
                </a:solidFill>
                <a:latin typeface="+mn-lt"/>
                <a:ea typeface="+mn-lt"/>
                <a:cs typeface="+mn-lt"/>
              </a:defRPr>
            </a:lvl3pPr>
            <a:lvl4pPr marL="1428750" indent="-285750" algn="l">
              <a:lnSpc>
                <a:spcPct val="110000"/>
              </a:lnSpc>
              <a:spcBef>
                <a:spcPts val="0"/>
              </a:spcBef>
              <a:spcAft>
                <a:spcPts val="1500"/>
              </a:spcAft>
              <a:buChar char="•"/>
              <a:defRPr sz="2813" b="0">
                <a:solidFill>
                  <a:schemeClr val="tx1"/>
                </a:solidFill>
                <a:latin typeface="+mn-lt"/>
                <a:ea typeface="+mn-lt"/>
                <a:cs typeface="+mn-lt"/>
              </a:defRPr>
            </a:lvl4pPr>
            <a:lvl5pPr marL="1809750" indent="-285750" algn="l">
              <a:lnSpc>
                <a:spcPct val="110000"/>
              </a:lnSpc>
              <a:spcBef>
                <a:spcPts val="0"/>
              </a:spcBef>
              <a:spcAft>
                <a:spcPts val="1500"/>
              </a:spcAft>
              <a:buChar char="•"/>
              <a:defRPr sz="2813" b="0">
                <a:solidFill>
                  <a:schemeClr val="tx1"/>
                </a:solidFill>
                <a:latin typeface="+mn-lt"/>
                <a:ea typeface="+mn-lt"/>
                <a:cs typeface="+mn-lt"/>
              </a:defRPr>
            </a:lvl5pPr>
            <a:lvl6pPr marL="2190750" indent="-285750" algn="l">
              <a:lnSpc>
                <a:spcPct val="110000"/>
              </a:lnSpc>
              <a:spcBef>
                <a:spcPts val="0"/>
              </a:spcBef>
              <a:spcAft>
                <a:spcPts val="1500"/>
              </a:spcAft>
              <a:buChar char="•"/>
              <a:defRPr sz="2813" b="0">
                <a:solidFill>
                  <a:schemeClr val="tx1"/>
                </a:solidFill>
                <a:latin typeface="+mn-lt"/>
                <a:ea typeface="+mn-lt"/>
                <a:cs typeface="+mn-lt"/>
              </a:defRPr>
            </a:lvl6pPr>
            <a:lvl7pPr marL="2571750" indent="-285750" algn="l">
              <a:lnSpc>
                <a:spcPct val="110000"/>
              </a:lnSpc>
              <a:spcBef>
                <a:spcPts val="0"/>
              </a:spcBef>
              <a:spcAft>
                <a:spcPts val="1500"/>
              </a:spcAft>
              <a:buChar char="•"/>
              <a:defRPr sz="2813" b="0">
                <a:solidFill>
                  <a:schemeClr val="tx1"/>
                </a:solidFill>
                <a:latin typeface="+mn-lt"/>
                <a:ea typeface="+mn-lt"/>
                <a:cs typeface="+mn-lt"/>
              </a:defRPr>
            </a:lvl7pPr>
            <a:lvl8pPr marL="2952750" indent="-285750" algn="l">
              <a:lnSpc>
                <a:spcPct val="110000"/>
              </a:lnSpc>
              <a:spcBef>
                <a:spcPts val="0"/>
              </a:spcBef>
              <a:spcAft>
                <a:spcPts val="1500"/>
              </a:spcAft>
              <a:buChar char="•"/>
              <a:defRPr sz="2813" b="0">
                <a:solidFill>
                  <a:schemeClr val="tx1"/>
                </a:solidFill>
                <a:latin typeface="+mn-lt"/>
                <a:ea typeface="+mn-lt"/>
                <a:cs typeface="+mn-lt"/>
              </a:defRPr>
            </a:lvl8pPr>
            <a:lvl9pPr marL="3333750" indent="-285750" algn="l">
              <a:lnSpc>
                <a:spcPct val="110000"/>
              </a:lnSpc>
              <a:spcBef>
                <a:spcPts val="0"/>
              </a:spcBef>
              <a:spcAft>
                <a:spcPts val="1500"/>
              </a:spcAft>
              <a:buChar char="•"/>
              <a:defRPr sz="2813"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FE816E66-FB38-44A6-ACCB-CEC8BE816F75}"/>
              </a:ext>
            </a:extLst>
          </p:cNvPr>
          <p:cNvSpPr>
            <a:spLocks xmlns:a="http://schemas.openxmlformats.org/drawingml/2006/main" noGrp="1"/>
          </p:cNvSpPr>
          <p:nvPr>
            <p:ph type="title" idx="0"/>
          </p:nvPr>
        </p:nvSpPr>
        <p:spPr>
          <a:xfrm xmlns:a="http://schemas.openxmlformats.org/drawingml/2006/main">
            <a:off x="857250" y="666750"/>
            <a:ext cx="13525500" cy="10477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125" b="1">
                <a:solidFill>
                  <a:schemeClr val="tx1"/>
                </a:solidFill>
                <a:latin typeface="+mj-lt"/>
                <a:ea typeface="+mj-lt"/>
                <a:cs typeface="+mj-lt"/>
              </a:defRPr>
            </a:defPPr>
            <a:lvl1pPr marL="0" indent="0" algn="l">
              <a:lnSpc>
                <a:spcPct val="110000"/>
              </a:lnSpc>
              <a:spcBef>
                <a:spcPts val="0"/>
              </a:spcBef>
              <a:spcAft>
                <a:spcPts val="0"/>
              </a:spcAft>
              <a:buNone/>
              <a:defRPr sz="4125" b="1">
                <a:solidFill>
                  <a:schemeClr val="tx1"/>
                </a:solidFill>
                <a:latin typeface="+mj-lt"/>
                <a:ea typeface="+mj-lt"/>
                <a:cs typeface="+mj-lt"/>
              </a:defRPr>
            </a:lvl1pPr>
            <a:lvl2pPr marL="0" indent="0" algn="l">
              <a:lnSpc>
                <a:spcPct val="110000"/>
              </a:lnSpc>
              <a:spcBef>
                <a:spcPts val="0"/>
              </a:spcBef>
              <a:spcAft>
                <a:spcPts val="0"/>
              </a:spcAft>
              <a:buNone/>
              <a:defRPr sz="4125" b="1">
                <a:solidFill>
                  <a:schemeClr val="tx1"/>
                </a:solidFill>
                <a:latin typeface="+mj-lt"/>
                <a:ea typeface="+mj-lt"/>
                <a:cs typeface="+mj-lt"/>
              </a:defRPr>
            </a:lvl2pPr>
            <a:lvl3pPr marL="0" indent="0" algn="l">
              <a:lnSpc>
                <a:spcPct val="110000"/>
              </a:lnSpc>
              <a:spcBef>
                <a:spcPts val="0"/>
              </a:spcBef>
              <a:spcAft>
                <a:spcPts val="0"/>
              </a:spcAft>
              <a:buNone/>
              <a:defRPr sz="4125" b="1">
                <a:solidFill>
                  <a:schemeClr val="tx1"/>
                </a:solidFill>
                <a:latin typeface="+mj-lt"/>
                <a:ea typeface="+mj-lt"/>
                <a:cs typeface="+mj-lt"/>
              </a:defRPr>
            </a:lvl3pPr>
            <a:lvl4pPr marL="0" indent="0" algn="l">
              <a:lnSpc>
                <a:spcPct val="110000"/>
              </a:lnSpc>
              <a:spcBef>
                <a:spcPts val="0"/>
              </a:spcBef>
              <a:spcAft>
                <a:spcPts val="0"/>
              </a:spcAft>
              <a:buNone/>
              <a:defRPr sz="4125" b="1">
                <a:solidFill>
                  <a:schemeClr val="tx1"/>
                </a:solidFill>
                <a:latin typeface="+mj-lt"/>
                <a:ea typeface="+mj-lt"/>
                <a:cs typeface="+mj-lt"/>
              </a:defRPr>
            </a:lvl4pPr>
            <a:lvl5pPr marL="0" indent="0" algn="l">
              <a:lnSpc>
                <a:spcPct val="110000"/>
              </a:lnSpc>
              <a:spcBef>
                <a:spcPts val="0"/>
              </a:spcBef>
              <a:spcAft>
                <a:spcPts val="0"/>
              </a:spcAft>
              <a:buNone/>
              <a:defRPr sz="4125" b="1">
                <a:solidFill>
                  <a:schemeClr val="tx1"/>
                </a:solidFill>
                <a:latin typeface="+mj-lt"/>
                <a:ea typeface="+mj-lt"/>
                <a:cs typeface="+mj-lt"/>
              </a:defRPr>
            </a:lvl5pPr>
            <a:lvl6pPr marL="0" indent="0" algn="l">
              <a:lnSpc>
                <a:spcPct val="110000"/>
              </a:lnSpc>
              <a:spcBef>
                <a:spcPts val="0"/>
              </a:spcBef>
              <a:spcAft>
                <a:spcPts val="0"/>
              </a:spcAft>
              <a:buNone/>
              <a:defRPr sz="4125" b="1">
                <a:solidFill>
                  <a:schemeClr val="tx1"/>
                </a:solidFill>
                <a:latin typeface="+mj-lt"/>
                <a:ea typeface="+mj-lt"/>
                <a:cs typeface="+mj-lt"/>
              </a:defRPr>
            </a:lvl6pPr>
            <a:lvl7pPr marL="0" indent="0" algn="l">
              <a:lnSpc>
                <a:spcPct val="110000"/>
              </a:lnSpc>
              <a:spcBef>
                <a:spcPts val="0"/>
              </a:spcBef>
              <a:spcAft>
                <a:spcPts val="0"/>
              </a:spcAft>
              <a:buNone/>
              <a:defRPr sz="4125" b="1">
                <a:solidFill>
                  <a:schemeClr val="tx1"/>
                </a:solidFill>
                <a:latin typeface="+mj-lt"/>
                <a:ea typeface="+mj-lt"/>
                <a:cs typeface="+mj-lt"/>
              </a:defRPr>
            </a:lvl7pPr>
            <a:lvl8pPr marL="0" indent="0" algn="l">
              <a:lnSpc>
                <a:spcPct val="110000"/>
              </a:lnSpc>
              <a:spcBef>
                <a:spcPts val="0"/>
              </a:spcBef>
              <a:spcAft>
                <a:spcPts val="0"/>
              </a:spcAft>
              <a:buNone/>
              <a:defRPr sz="4125" b="1">
                <a:solidFill>
                  <a:schemeClr val="tx1"/>
                </a:solidFill>
                <a:latin typeface="+mj-lt"/>
                <a:ea typeface="+mj-lt"/>
                <a:cs typeface="+mj-lt"/>
              </a:defRPr>
            </a:lvl8pPr>
            <a:lvl9pPr marL="0" indent="0" algn="l">
              <a:lnSpc>
                <a:spcPct val="110000"/>
              </a:lnSpc>
              <a:spcBef>
                <a:spcPts val="0"/>
              </a:spcBef>
              <a:spcAft>
                <a:spcPts val="0"/>
              </a:spcAft>
              <a:buNone/>
              <a:defRPr sz="4125"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DC5DF76-5A5F-4374-A1DF-2E9AE89DA6EB}"/>
              </a:ext>
            </a:extLst>
          </p:cNvPr>
          <p:cNvSpPr>
            <a:spLocks xmlns:a="http://schemas.openxmlformats.org/drawingml/2006/main" noGrp="1"/>
          </p:cNvSpPr>
          <p:nvPr>
            <p:ph type="body" idx="1"/>
          </p:nvPr>
        </p:nvSpPr>
        <p:spPr>
          <a:xfrm xmlns:a="http://schemas.openxmlformats.org/drawingml/2006/main">
            <a:off x="857250" y="2381250"/>
            <a:ext cx="6286500" cy="5334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625" b="0">
                <a:solidFill>
                  <a:schemeClr val="tx1"/>
                </a:solidFill>
                <a:latin typeface="+mn-lt"/>
                <a:ea typeface="+mn-lt"/>
                <a:cs typeface="+mn-lt"/>
              </a:defRPr>
            </a:defPPr>
            <a:lvl1pPr marL="285750" indent="-285750" algn="l">
              <a:lnSpc>
                <a:spcPct val="110000"/>
              </a:lnSpc>
              <a:spcBef>
                <a:spcPts val="0"/>
              </a:spcBef>
              <a:spcAft>
                <a:spcPts val="1500"/>
              </a:spcAft>
              <a:buChar char="•"/>
              <a:defRPr sz="2625" b="0">
                <a:solidFill>
                  <a:schemeClr val="tx1"/>
                </a:solidFill>
                <a:latin typeface="+mn-lt"/>
                <a:ea typeface="+mn-lt"/>
                <a:cs typeface="+mn-lt"/>
              </a:defRPr>
            </a:lvl1pPr>
            <a:lvl2pPr marL="666750" indent="-285750" algn="l">
              <a:lnSpc>
                <a:spcPct val="110000"/>
              </a:lnSpc>
              <a:spcBef>
                <a:spcPts val="0"/>
              </a:spcBef>
              <a:spcAft>
                <a:spcPts val="1500"/>
              </a:spcAft>
              <a:buChar char="•"/>
              <a:defRPr sz="2625" b="0">
                <a:solidFill>
                  <a:schemeClr val="tx1"/>
                </a:solidFill>
                <a:latin typeface="+mn-lt"/>
                <a:ea typeface="+mn-lt"/>
                <a:cs typeface="+mn-lt"/>
              </a:defRPr>
            </a:lvl2pPr>
            <a:lvl3pPr marL="1047750" indent="-285750" algn="l">
              <a:lnSpc>
                <a:spcPct val="110000"/>
              </a:lnSpc>
              <a:spcBef>
                <a:spcPts val="0"/>
              </a:spcBef>
              <a:spcAft>
                <a:spcPts val="1500"/>
              </a:spcAft>
              <a:buChar char="•"/>
              <a:defRPr sz="2625" b="0">
                <a:solidFill>
                  <a:schemeClr val="tx1"/>
                </a:solidFill>
                <a:latin typeface="+mn-lt"/>
                <a:ea typeface="+mn-lt"/>
                <a:cs typeface="+mn-lt"/>
              </a:defRPr>
            </a:lvl3pPr>
            <a:lvl4pPr marL="1428750" indent="-285750" algn="l">
              <a:lnSpc>
                <a:spcPct val="110000"/>
              </a:lnSpc>
              <a:spcBef>
                <a:spcPts val="0"/>
              </a:spcBef>
              <a:spcAft>
                <a:spcPts val="1500"/>
              </a:spcAft>
              <a:buChar char="•"/>
              <a:defRPr sz="2625" b="0">
                <a:solidFill>
                  <a:schemeClr val="tx1"/>
                </a:solidFill>
                <a:latin typeface="+mn-lt"/>
                <a:ea typeface="+mn-lt"/>
                <a:cs typeface="+mn-lt"/>
              </a:defRPr>
            </a:lvl4pPr>
            <a:lvl5pPr marL="1809750" indent="-285750" algn="l">
              <a:lnSpc>
                <a:spcPct val="110000"/>
              </a:lnSpc>
              <a:spcBef>
                <a:spcPts val="0"/>
              </a:spcBef>
              <a:spcAft>
                <a:spcPts val="1500"/>
              </a:spcAft>
              <a:buChar char="•"/>
              <a:defRPr sz="2625" b="0">
                <a:solidFill>
                  <a:schemeClr val="tx1"/>
                </a:solidFill>
                <a:latin typeface="+mn-lt"/>
                <a:ea typeface="+mn-lt"/>
                <a:cs typeface="+mn-lt"/>
              </a:defRPr>
            </a:lvl5pPr>
            <a:lvl6pPr marL="2190750" indent="-285750" algn="l">
              <a:lnSpc>
                <a:spcPct val="110000"/>
              </a:lnSpc>
              <a:spcBef>
                <a:spcPts val="0"/>
              </a:spcBef>
              <a:spcAft>
                <a:spcPts val="1500"/>
              </a:spcAft>
              <a:buChar char="•"/>
              <a:defRPr sz="2625" b="0">
                <a:solidFill>
                  <a:schemeClr val="tx1"/>
                </a:solidFill>
                <a:latin typeface="+mn-lt"/>
                <a:ea typeface="+mn-lt"/>
                <a:cs typeface="+mn-lt"/>
              </a:defRPr>
            </a:lvl6pPr>
            <a:lvl7pPr marL="2571750" indent="-285750" algn="l">
              <a:lnSpc>
                <a:spcPct val="110000"/>
              </a:lnSpc>
              <a:spcBef>
                <a:spcPts val="0"/>
              </a:spcBef>
              <a:spcAft>
                <a:spcPts val="1500"/>
              </a:spcAft>
              <a:buChar char="•"/>
              <a:defRPr sz="2625" b="0">
                <a:solidFill>
                  <a:schemeClr val="tx1"/>
                </a:solidFill>
                <a:latin typeface="+mn-lt"/>
                <a:ea typeface="+mn-lt"/>
                <a:cs typeface="+mn-lt"/>
              </a:defRPr>
            </a:lvl7pPr>
            <a:lvl8pPr marL="2952750" indent="-285750" algn="l">
              <a:lnSpc>
                <a:spcPct val="110000"/>
              </a:lnSpc>
              <a:spcBef>
                <a:spcPts val="0"/>
              </a:spcBef>
              <a:spcAft>
                <a:spcPts val="1500"/>
              </a:spcAft>
              <a:buChar char="•"/>
              <a:defRPr sz="2625" b="0">
                <a:solidFill>
                  <a:schemeClr val="tx1"/>
                </a:solidFill>
                <a:latin typeface="+mn-lt"/>
                <a:ea typeface="+mn-lt"/>
                <a:cs typeface="+mn-lt"/>
              </a:defRPr>
            </a:lvl8pPr>
            <a:lvl9pPr marL="3333750" indent="-285750" algn="l">
              <a:lnSpc>
                <a:spcPct val="110000"/>
              </a:lnSpc>
              <a:spcBef>
                <a:spcPts val="0"/>
              </a:spcBef>
              <a:spcAft>
                <a:spcPts val="1500"/>
              </a:spcAft>
              <a:buChar char="•"/>
              <a:defRPr sz="2625"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7960ACD3-4CCA-49F8-B1D3-C10C894CD5D3}"/>
              </a:ext>
            </a:extLst>
          </p:cNvPr>
          <p:cNvSpPr>
            <a:spLocks xmlns:a="http://schemas.openxmlformats.org/drawingml/2006/main" noGrp="1"/>
          </p:cNvSpPr>
          <p:nvPr>
            <p:ph type="body" idx="2"/>
          </p:nvPr>
        </p:nvSpPr>
        <p:spPr>
          <a:xfrm xmlns:a="http://schemas.openxmlformats.org/drawingml/2006/main">
            <a:off x="8096250" y="2381250"/>
            <a:ext cx="6286500" cy="5334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625" b="0">
                <a:solidFill>
                  <a:schemeClr val="tx1"/>
                </a:solidFill>
                <a:latin typeface="+mn-lt"/>
                <a:ea typeface="+mn-lt"/>
                <a:cs typeface="+mn-lt"/>
              </a:defRPr>
            </a:defPPr>
            <a:lvl1pPr marL="285750" indent="-285750" algn="l">
              <a:lnSpc>
                <a:spcPct val="110000"/>
              </a:lnSpc>
              <a:spcBef>
                <a:spcPts val="0"/>
              </a:spcBef>
              <a:spcAft>
                <a:spcPts val="1500"/>
              </a:spcAft>
              <a:buChar char="•"/>
              <a:defRPr sz="2625" b="0">
                <a:solidFill>
                  <a:schemeClr val="tx1"/>
                </a:solidFill>
                <a:latin typeface="+mn-lt"/>
                <a:ea typeface="+mn-lt"/>
                <a:cs typeface="+mn-lt"/>
              </a:defRPr>
            </a:lvl1pPr>
            <a:lvl2pPr marL="666750" indent="-285750" algn="l">
              <a:lnSpc>
                <a:spcPct val="110000"/>
              </a:lnSpc>
              <a:spcBef>
                <a:spcPts val="0"/>
              </a:spcBef>
              <a:spcAft>
                <a:spcPts val="1500"/>
              </a:spcAft>
              <a:buChar char="•"/>
              <a:defRPr sz="2625" b="0">
                <a:solidFill>
                  <a:schemeClr val="tx1"/>
                </a:solidFill>
                <a:latin typeface="+mn-lt"/>
                <a:ea typeface="+mn-lt"/>
                <a:cs typeface="+mn-lt"/>
              </a:defRPr>
            </a:lvl2pPr>
            <a:lvl3pPr marL="1047750" indent="-285750" algn="l">
              <a:lnSpc>
                <a:spcPct val="110000"/>
              </a:lnSpc>
              <a:spcBef>
                <a:spcPts val="0"/>
              </a:spcBef>
              <a:spcAft>
                <a:spcPts val="1500"/>
              </a:spcAft>
              <a:buChar char="•"/>
              <a:defRPr sz="2625" b="0">
                <a:solidFill>
                  <a:schemeClr val="tx1"/>
                </a:solidFill>
                <a:latin typeface="+mn-lt"/>
                <a:ea typeface="+mn-lt"/>
                <a:cs typeface="+mn-lt"/>
              </a:defRPr>
            </a:lvl3pPr>
            <a:lvl4pPr marL="1428750" indent="-285750" algn="l">
              <a:lnSpc>
                <a:spcPct val="110000"/>
              </a:lnSpc>
              <a:spcBef>
                <a:spcPts val="0"/>
              </a:spcBef>
              <a:spcAft>
                <a:spcPts val="1500"/>
              </a:spcAft>
              <a:buChar char="•"/>
              <a:defRPr sz="2625" b="0">
                <a:solidFill>
                  <a:schemeClr val="tx1"/>
                </a:solidFill>
                <a:latin typeface="+mn-lt"/>
                <a:ea typeface="+mn-lt"/>
                <a:cs typeface="+mn-lt"/>
              </a:defRPr>
            </a:lvl4pPr>
            <a:lvl5pPr marL="1809750" indent="-285750" algn="l">
              <a:lnSpc>
                <a:spcPct val="110000"/>
              </a:lnSpc>
              <a:spcBef>
                <a:spcPts val="0"/>
              </a:spcBef>
              <a:spcAft>
                <a:spcPts val="1500"/>
              </a:spcAft>
              <a:buChar char="•"/>
              <a:defRPr sz="2625" b="0">
                <a:solidFill>
                  <a:schemeClr val="tx1"/>
                </a:solidFill>
                <a:latin typeface="+mn-lt"/>
                <a:ea typeface="+mn-lt"/>
                <a:cs typeface="+mn-lt"/>
              </a:defRPr>
            </a:lvl5pPr>
            <a:lvl6pPr marL="2190750" indent="-285750" algn="l">
              <a:lnSpc>
                <a:spcPct val="110000"/>
              </a:lnSpc>
              <a:spcBef>
                <a:spcPts val="0"/>
              </a:spcBef>
              <a:spcAft>
                <a:spcPts val="1500"/>
              </a:spcAft>
              <a:buChar char="•"/>
              <a:defRPr sz="2625" b="0">
                <a:solidFill>
                  <a:schemeClr val="tx1"/>
                </a:solidFill>
                <a:latin typeface="+mn-lt"/>
                <a:ea typeface="+mn-lt"/>
                <a:cs typeface="+mn-lt"/>
              </a:defRPr>
            </a:lvl6pPr>
            <a:lvl7pPr marL="2571750" indent="-285750" algn="l">
              <a:lnSpc>
                <a:spcPct val="110000"/>
              </a:lnSpc>
              <a:spcBef>
                <a:spcPts val="0"/>
              </a:spcBef>
              <a:spcAft>
                <a:spcPts val="1500"/>
              </a:spcAft>
              <a:buChar char="•"/>
              <a:defRPr sz="2625" b="0">
                <a:solidFill>
                  <a:schemeClr val="tx1"/>
                </a:solidFill>
                <a:latin typeface="+mn-lt"/>
                <a:ea typeface="+mn-lt"/>
                <a:cs typeface="+mn-lt"/>
              </a:defRPr>
            </a:lvl7pPr>
            <a:lvl8pPr marL="2952750" indent="-285750" algn="l">
              <a:lnSpc>
                <a:spcPct val="110000"/>
              </a:lnSpc>
              <a:spcBef>
                <a:spcPts val="0"/>
              </a:spcBef>
              <a:spcAft>
                <a:spcPts val="1500"/>
              </a:spcAft>
              <a:buChar char="•"/>
              <a:defRPr sz="2625" b="0">
                <a:solidFill>
                  <a:schemeClr val="tx1"/>
                </a:solidFill>
                <a:latin typeface="+mn-lt"/>
                <a:ea typeface="+mn-lt"/>
                <a:cs typeface="+mn-lt"/>
              </a:defRPr>
            </a:lvl8pPr>
            <a:lvl9pPr marL="3333750" indent="-285750" algn="l">
              <a:lnSpc>
                <a:spcPct val="110000"/>
              </a:lnSpc>
              <a:spcBef>
                <a:spcPts val="0"/>
              </a:spcBef>
              <a:spcAft>
                <a:spcPts val="1500"/>
              </a:spcAft>
              <a:buChar char="•"/>
              <a:defRPr sz="2625"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3BE4CA8-7EEB-4E4C-A1D9-D88C48B9F2F8}"/>
              </a:ext>
            </a:extLst>
          </p:cNvPr>
          <p:cNvSpPr>
            <a:spLocks xmlns:a="http://schemas.openxmlformats.org/drawingml/2006/main" noGrp="1"/>
          </p:cNvSpPr>
          <p:nvPr>
            <p:ph type="title" idx="0"/>
          </p:nvPr>
        </p:nvSpPr>
        <p:spPr>
          <a:xfrm xmlns:a="http://schemas.openxmlformats.org/drawingml/2006/main">
            <a:off x="857250" y="666750"/>
            <a:ext cx="13525500" cy="10477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125" b="1">
                <a:solidFill>
                  <a:schemeClr val="tx1"/>
                </a:solidFill>
                <a:latin typeface="+mj-lt"/>
                <a:ea typeface="+mj-lt"/>
                <a:cs typeface="+mj-lt"/>
              </a:defRPr>
            </a:defPPr>
            <a:lvl1pPr marL="0" indent="0" algn="l">
              <a:lnSpc>
                <a:spcPct val="110000"/>
              </a:lnSpc>
              <a:spcBef>
                <a:spcPts val="0"/>
              </a:spcBef>
              <a:spcAft>
                <a:spcPts val="0"/>
              </a:spcAft>
              <a:buNone/>
              <a:defRPr sz="4125" b="1">
                <a:solidFill>
                  <a:schemeClr val="tx1"/>
                </a:solidFill>
                <a:latin typeface="+mj-lt"/>
                <a:ea typeface="+mj-lt"/>
                <a:cs typeface="+mj-lt"/>
              </a:defRPr>
            </a:lvl1pPr>
            <a:lvl2pPr marL="0" indent="0" algn="l">
              <a:lnSpc>
                <a:spcPct val="110000"/>
              </a:lnSpc>
              <a:spcBef>
                <a:spcPts val="0"/>
              </a:spcBef>
              <a:spcAft>
                <a:spcPts val="0"/>
              </a:spcAft>
              <a:buNone/>
              <a:defRPr sz="4125" b="1">
                <a:solidFill>
                  <a:schemeClr val="tx1"/>
                </a:solidFill>
                <a:latin typeface="+mj-lt"/>
                <a:ea typeface="+mj-lt"/>
                <a:cs typeface="+mj-lt"/>
              </a:defRPr>
            </a:lvl2pPr>
            <a:lvl3pPr marL="0" indent="0" algn="l">
              <a:lnSpc>
                <a:spcPct val="110000"/>
              </a:lnSpc>
              <a:spcBef>
                <a:spcPts val="0"/>
              </a:spcBef>
              <a:spcAft>
                <a:spcPts val="0"/>
              </a:spcAft>
              <a:buNone/>
              <a:defRPr sz="4125" b="1">
                <a:solidFill>
                  <a:schemeClr val="tx1"/>
                </a:solidFill>
                <a:latin typeface="+mj-lt"/>
                <a:ea typeface="+mj-lt"/>
                <a:cs typeface="+mj-lt"/>
              </a:defRPr>
            </a:lvl3pPr>
            <a:lvl4pPr marL="0" indent="0" algn="l">
              <a:lnSpc>
                <a:spcPct val="110000"/>
              </a:lnSpc>
              <a:spcBef>
                <a:spcPts val="0"/>
              </a:spcBef>
              <a:spcAft>
                <a:spcPts val="0"/>
              </a:spcAft>
              <a:buNone/>
              <a:defRPr sz="4125" b="1">
                <a:solidFill>
                  <a:schemeClr val="tx1"/>
                </a:solidFill>
                <a:latin typeface="+mj-lt"/>
                <a:ea typeface="+mj-lt"/>
                <a:cs typeface="+mj-lt"/>
              </a:defRPr>
            </a:lvl4pPr>
            <a:lvl5pPr marL="0" indent="0" algn="l">
              <a:lnSpc>
                <a:spcPct val="110000"/>
              </a:lnSpc>
              <a:spcBef>
                <a:spcPts val="0"/>
              </a:spcBef>
              <a:spcAft>
                <a:spcPts val="0"/>
              </a:spcAft>
              <a:buNone/>
              <a:defRPr sz="4125" b="1">
                <a:solidFill>
                  <a:schemeClr val="tx1"/>
                </a:solidFill>
                <a:latin typeface="+mj-lt"/>
                <a:ea typeface="+mj-lt"/>
                <a:cs typeface="+mj-lt"/>
              </a:defRPr>
            </a:lvl5pPr>
            <a:lvl6pPr marL="0" indent="0" algn="l">
              <a:lnSpc>
                <a:spcPct val="110000"/>
              </a:lnSpc>
              <a:spcBef>
                <a:spcPts val="0"/>
              </a:spcBef>
              <a:spcAft>
                <a:spcPts val="0"/>
              </a:spcAft>
              <a:buNone/>
              <a:defRPr sz="4125" b="1">
                <a:solidFill>
                  <a:schemeClr val="tx1"/>
                </a:solidFill>
                <a:latin typeface="+mj-lt"/>
                <a:ea typeface="+mj-lt"/>
                <a:cs typeface="+mj-lt"/>
              </a:defRPr>
            </a:lvl6pPr>
            <a:lvl7pPr marL="0" indent="0" algn="l">
              <a:lnSpc>
                <a:spcPct val="110000"/>
              </a:lnSpc>
              <a:spcBef>
                <a:spcPts val="0"/>
              </a:spcBef>
              <a:spcAft>
                <a:spcPts val="0"/>
              </a:spcAft>
              <a:buNone/>
              <a:defRPr sz="4125" b="1">
                <a:solidFill>
                  <a:schemeClr val="tx1"/>
                </a:solidFill>
                <a:latin typeface="+mj-lt"/>
                <a:ea typeface="+mj-lt"/>
                <a:cs typeface="+mj-lt"/>
              </a:defRPr>
            </a:lvl7pPr>
            <a:lvl8pPr marL="0" indent="0" algn="l">
              <a:lnSpc>
                <a:spcPct val="110000"/>
              </a:lnSpc>
              <a:spcBef>
                <a:spcPts val="0"/>
              </a:spcBef>
              <a:spcAft>
                <a:spcPts val="0"/>
              </a:spcAft>
              <a:buNone/>
              <a:defRPr sz="4125" b="1">
                <a:solidFill>
                  <a:schemeClr val="tx1"/>
                </a:solidFill>
                <a:latin typeface="+mj-lt"/>
                <a:ea typeface="+mj-lt"/>
                <a:cs typeface="+mj-lt"/>
              </a:defRPr>
            </a:lvl8pPr>
            <a:lvl9pPr marL="0" indent="0" algn="l">
              <a:lnSpc>
                <a:spcPct val="110000"/>
              </a:lnSpc>
              <a:spcBef>
                <a:spcPts val="0"/>
              </a:spcBef>
              <a:spcAft>
                <a:spcPts val="0"/>
              </a:spcAft>
              <a:buNone/>
              <a:defRPr sz="4125"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DE32189-90A1-49E5-9B63-C17AB44E73DB}"/>
              </a:ext>
            </a:extLst>
          </p:cNvPr>
          <p:cNvSpPr>
            <a:spLocks xmlns:a="http://schemas.openxmlformats.org/drawingml/2006/main" noGrp="1"/>
          </p:cNvSpPr>
          <p:nvPr>
            <p:ph type="body" idx="1"/>
          </p:nvPr>
        </p:nvSpPr>
        <p:spPr>
          <a:xfrm xmlns:a="http://schemas.openxmlformats.org/drawingml/2006/main">
            <a:off x="857250" y="2381250"/>
            <a:ext cx="6286500" cy="5334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813" b="0">
                <a:solidFill>
                  <a:schemeClr val="tx1"/>
                </a:solidFill>
                <a:latin typeface="+mn-lt"/>
                <a:ea typeface="+mn-lt"/>
                <a:cs typeface="+mn-lt"/>
              </a:defRPr>
            </a:defPPr>
            <a:lvl1pPr marL="285750" indent="-285750" algn="l">
              <a:lnSpc>
                <a:spcPct val="110000"/>
              </a:lnSpc>
              <a:spcBef>
                <a:spcPts val="0"/>
              </a:spcBef>
              <a:spcAft>
                <a:spcPts val="1500"/>
              </a:spcAft>
              <a:buChar char="•"/>
              <a:defRPr sz="2813" b="0">
                <a:solidFill>
                  <a:schemeClr val="tx1"/>
                </a:solidFill>
                <a:latin typeface="+mn-lt"/>
                <a:ea typeface="+mn-lt"/>
                <a:cs typeface="+mn-lt"/>
              </a:defRPr>
            </a:lvl1pPr>
            <a:lvl2pPr marL="666750" indent="-285750" algn="l">
              <a:lnSpc>
                <a:spcPct val="110000"/>
              </a:lnSpc>
              <a:spcBef>
                <a:spcPts val="0"/>
              </a:spcBef>
              <a:spcAft>
                <a:spcPts val="1500"/>
              </a:spcAft>
              <a:buChar char="•"/>
              <a:defRPr sz="2813" b="0">
                <a:solidFill>
                  <a:schemeClr val="tx1"/>
                </a:solidFill>
                <a:latin typeface="+mn-lt"/>
                <a:ea typeface="+mn-lt"/>
                <a:cs typeface="+mn-lt"/>
              </a:defRPr>
            </a:lvl2pPr>
            <a:lvl3pPr marL="1047750" indent="-285750" algn="l">
              <a:lnSpc>
                <a:spcPct val="110000"/>
              </a:lnSpc>
              <a:spcBef>
                <a:spcPts val="0"/>
              </a:spcBef>
              <a:spcAft>
                <a:spcPts val="1500"/>
              </a:spcAft>
              <a:buChar char="•"/>
              <a:defRPr sz="2813" b="0">
                <a:solidFill>
                  <a:schemeClr val="tx1"/>
                </a:solidFill>
                <a:latin typeface="+mn-lt"/>
                <a:ea typeface="+mn-lt"/>
                <a:cs typeface="+mn-lt"/>
              </a:defRPr>
            </a:lvl3pPr>
            <a:lvl4pPr marL="1428750" indent="-285750" algn="l">
              <a:lnSpc>
                <a:spcPct val="110000"/>
              </a:lnSpc>
              <a:spcBef>
                <a:spcPts val="0"/>
              </a:spcBef>
              <a:spcAft>
                <a:spcPts val="1500"/>
              </a:spcAft>
              <a:buChar char="•"/>
              <a:defRPr sz="2813" b="0">
                <a:solidFill>
                  <a:schemeClr val="tx1"/>
                </a:solidFill>
                <a:latin typeface="+mn-lt"/>
                <a:ea typeface="+mn-lt"/>
                <a:cs typeface="+mn-lt"/>
              </a:defRPr>
            </a:lvl4pPr>
            <a:lvl5pPr marL="1809750" indent="-285750" algn="l">
              <a:lnSpc>
                <a:spcPct val="110000"/>
              </a:lnSpc>
              <a:spcBef>
                <a:spcPts val="0"/>
              </a:spcBef>
              <a:spcAft>
                <a:spcPts val="1500"/>
              </a:spcAft>
              <a:buChar char="•"/>
              <a:defRPr sz="2813" b="0">
                <a:solidFill>
                  <a:schemeClr val="tx1"/>
                </a:solidFill>
                <a:latin typeface="+mn-lt"/>
                <a:ea typeface="+mn-lt"/>
                <a:cs typeface="+mn-lt"/>
              </a:defRPr>
            </a:lvl5pPr>
            <a:lvl6pPr marL="2190750" indent="-285750" algn="l">
              <a:lnSpc>
                <a:spcPct val="110000"/>
              </a:lnSpc>
              <a:spcBef>
                <a:spcPts val="0"/>
              </a:spcBef>
              <a:spcAft>
                <a:spcPts val="1500"/>
              </a:spcAft>
              <a:buChar char="•"/>
              <a:defRPr sz="2813" b="0">
                <a:solidFill>
                  <a:schemeClr val="tx1"/>
                </a:solidFill>
                <a:latin typeface="+mn-lt"/>
                <a:ea typeface="+mn-lt"/>
                <a:cs typeface="+mn-lt"/>
              </a:defRPr>
            </a:lvl6pPr>
            <a:lvl7pPr marL="2571750" indent="-285750" algn="l">
              <a:lnSpc>
                <a:spcPct val="110000"/>
              </a:lnSpc>
              <a:spcBef>
                <a:spcPts val="0"/>
              </a:spcBef>
              <a:spcAft>
                <a:spcPts val="1500"/>
              </a:spcAft>
              <a:buChar char="•"/>
              <a:defRPr sz="2813" b="0">
                <a:solidFill>
                  <a:schemeClr val="tx1"/>
                </a:solidFill>
                <a:latin typeface="+mn-lt"/>
                <a:ea typeface="+mn-lt"/>
                <a:cs typeface="+mn-lt"/>
              </a:defRPr>
            </a:lvl7pPr>
            <a:lvl8pPr marL="2952750" indent="-285750" algn="l">
              <a:lnSpc>
                <a:spcPct val="110000"/>
              </a:lnSpc>
              <a:spcBef>
                <a:spcPts val="0"/>
              </a:spcBef>
              <a:spcAft>
                <a:spcPts val="1500"/>
              </a:spcAft>
              <a:buChar char="•"/>
              <a:defRPr sz="2813" b="0">
                <a:solidFill>
                  <a:schemeClr val="tx1"/>
                </a:solidFill>
                <a:latin typeface="+mn-lt"/>
                <a:ea typeface="+mn-lt"/>
                <a:cs typeface="+mn-lt"/>
              </a:defRPr>
            </a:lvl8pPr>
            <a:lvl9pPr marL="3333750" indent="-285750" algn="l">
              <a:lnSpc>
                <a:spcPct val="110000"/>
              </a:lnSpc>
              <a:spcBef>
                <a:spcPts val="0"/>
              </a:spcBef>
              <a:spcAft>
                <a:spcPts val="1500"/>
              </a:spcAft>
              <a:buChar char="•"/>
              <a:defRPr sz="2813"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a1d1afae75248b9" /><Relationship Type="http://schemas.openxmlformats.org/officeDocument/2006/relationships/slideLayout" Target="/ppt/slideLayouts/slideLayout1.xml" Id="Rfd50a73efcba4f33" /><Relationship Type="http://schemas.openxmlformats.org/officeDocument/2006/relationships/slideLayout" Target="/ppt/slideLayouts/slideLayout2.xml" Id="Red427253f52c4930" /><Relationship Type="http://schemas.openxmlformats.org/officeDocument/2006/relationships/slideLayout" Target="/ppt/slideLayouts/slideLayout3.xml" Id="Rbaf7d209ca1c491b" /><Relationship Type="http://schemas.openxmlformats.org/officeDocument/2006/relationships/slideLayout" Target="/ppt/slideLayouts/slideLayout4.xml" Id="R1ec6d7dd21aa4841" /><Relationship Type="http://schemas.openxmlformats.org/officeDocument/2006/relationships/slideLayout" Target="/ppt/slideLayouts/slideLayout5.xml" Id="R5566df0d04b34fd5" /><Relationship Type="http://schemas.openxmlformats.org/officeDocument/2006/relationships/slideLayout" Target="/ppt/slideLayouts/slideLayout6.xml" Id="Rdeb0cf68822a4d3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d50a73efcba4f33"/>
    <p:sldLayoutId xmlns:r="http://schemas.openxmlformats.org/officeDocument/2006/relationships" id="2147483650" r:id="Red427253f52c4930"/>
    <p:sldLayoutId xmlns:r="http://schemas.openxmlformats.org/officeDocument/2006/relationships" id="2147483651" r:id="Rbaf7d209ca1c491b"/>
    <p:sldLayoutId xmlns:r="http://schemas.openxmlformats.org/officeDocument/2006/relationships" id="2147483652" r:id="R1ec6d7dd21aa4841"/>
    <p:sldLayoutId xmlns:r="http://schemas.openxmlformats.org/officeDocument/2006/relationships" id="2147483653" r:id="R5566df0d04b34fd5"/>
    <p:sldLayoutId xmlns:r="http://schemas.openxmlformats.org/officeDocument/2006/relationships" id="2147483654" r:id="Rdeb0cf68822a4d3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499fc936ff734ffa" /><Relationship Type="http://schemas.openxmlformats.org/officeDocument/2006/relationships/image" Target="/ppt/media/image.png" Id="Re2a95635e2534ed6" /><Relationship Type="http://schemas.openxmlformats.org/officeDocument/2006/relationships/notesSlide" Target="/ppt/notesSlides/notesSlide1.xml" Id="R568a3df01fed4342"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7e63428682664187" /><Relationship Type="http://schemas.openxmlformats.org/officeDocument/2006/relationships/image" Target="/ppt/media/image2.png" Id="R60468afb83ad45ea" /><Relationship Type="http://schemas.openxmlformats.org/officeDocument/2006/relationships/image" Target="/ppt/media/image.jpeg" Id="Ra230b452e1c442eb" /><Relationship Type="http://schemas.openxmlformats.org/officeDocument/2006/relationships/notesSlide" Target="/ppt/notesSlides/notesSlide2.xml" Id="R549bebd916e1470b"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fc088168b79646db" /><Relationship Type="http://schemas.openxmlformats.org/officeDocument/2006/relationships/image" Target="/ppt/media/image3.png" Id="R1994a55cc50d43ea" /><Relationship Type="http://schemas.openxmlformats.org/officeDocument/2006/relationships/image" Target="/ppt/media/image4.png" Id="Rfb333a08a89a4901" /><Relationship Type="http://schemas.openxmlformats.org/officeDocument/2006/relationships/notesSlide" Target="/ppt/notesSlides/notesSlide3.xml" Id="R895d5bb76d454b89"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f753f2c717d94a5d" /><Relationship Type="http://schemas.openxmlformats.org/officeDocument/2006/relationships/image" Target="/ppt/media/image5.png" Id="Rbfcbd2f299dd40a1" /><Relationship Type="http://schemas.openxmlformats.org/officeDocument/2006/relationships/image" Target="/ppt/media/image2.jpeg" Id="R24559f6633a64a04" /><Relationship Type="http://schemas.openxmlformats.org/officeDocument/2006/relationships/notesSlide" Target="/ppt/notesSlides/notesSlide4.xml" Id="R1f5d5d93b2e448ef"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9a787771e3d64e40" /><Relationship Type="http://schemas.openxmlformats.org/officeDocument/2006/relationships/image" Target="/ppt/media/image6.png" Id="Rb8a6d95c2ae34f9d" /><Relationship Type="http://schemas.openxmlformats.org/officeDocument/2006/relationships/image" Target="/ppt/media/image3.jpeg" Id="R7362f79a6f1a4d31" /><Relationship Type="http://schemas.openxmlformats.org/officeDocument/2006/relationships/notesSlide" Target="/ppt/notesSlides/notesSlide5.xml" Id="R6e7276f74fdb496f" /></Relationships>
</file>

<file path=ppt/slides/slide1.xml><?xml version="1.0" encoding="utf-8"?>
<p:sld xmlns:p="http://schemas.openxmlformats.org/presentationml/2006/main">
  <p:cSld>
    <p:bg>
      <p:bgPr>
        <a:solidFill xmlns:a="http://schemas.openxmlformats.org/drawingml/2006/main">
          <a:srgbClr val="F6F5F2"/>
        </a:solidFill>
      </p:bgPr>
    </p:bg>
    <p:spTree>
      <p:nvGrpSpPr>
        <p:cNvPr id="1" name=""/>
        <p:cNvGrpSpPr/>
        <p:nvPr/>
      </p:nvGrpSpPr>
      <p:grpSpPr>
        <a:xfrm xmlns:a="http://schemas.openxmlformats.org/drawingml/2006/main"/>
      </p:grpSpPr>
      <p:pic>
        <p:nvPicPr>
          <p:cNvPr id="12" name="">
            <a:extLst xmlns:a="http://schemas.openxmlformats.org/drawingml/2006/main">
              <a:ext uri="{FF2B5EF4-FFF2-40B4-BE49-F238E27FC236}">
                <a16:creationId xmlns:a16="http://schemas.microsoft.com/office/drawing/2014/main" id="{6B9C5856-9486-46F8-8261-3589CA718B80}"/>
              </a:ext>
            </a:extLst>
          </p:cNvPr>
          <p:cNvPicPr>
            <a:picLocks xmlns:a="http://schemas.openxmlformats.org/drawingml/2006/main" noChangeAspect="1"/>
          </p:cNvPicPr>
          <p:nvPr/>
        </p:nvPicPr>
        <p:blipFill>
          <a:blip xmlns:r="http://schemas.openxmlformats.org/officeDocument/2006/relationships" xmlns:a="http://schemas.openxmlformats.org/drawingml/2006/main" r:embed="Re2a95635e2534ed6"/>
          <a:stretch xmlns:a="http://schemas.openxmlformats.org/drawingml/2006/main"/>
        </p:blipFill>
        <p:spPr>
          <a:xfrm xmlns:a="http://schemas.openxmlformats.org/drawingml/2006/main">
            <a:off x="666750" y="328620"/>
            <a:ext cx="590550" cy="58101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FD68A07E-EDAC-4819-9887-A5D6F4AE6318}"/>
              </a:ext>
            </a:extLst>
          </p:cNvPr>
          <p:cNvSpPr>
            <a:spLocks xmlns:a="http://schemas.openxmlformats.org/drawingml/2006/main" noGrp="1"/>
          </p:cNvSpPr>
          <p:nvPr/>
        </p:nvSpPr>
        <p:spPr>
          <a:xfrm xmlns:a="http://schemas.openxmlformats.org/drawingml/2006/main">
            <a:off x="1428750" y="457200"/>
            <a:ext cx="11906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75" b="1">
                <a:solidFill>
                  <a:srgbClr val="60656F"/>
                </a:solidFill>
                <a:latin typeface="Arial"/>
                <a:ea typeface="Arial"/>
                <a:cs typeface="Arial"/>
              </a:defRPr>
            </a:defPPr>
            <a:lvl1pPr>
              <a:defRPr sz="1575" b="1">
                <a:solidFill>
                  <a:srgbClr val="60656F"/>
                </a:solidFill>
                <a:latin typeface="Arial"/>
                <a:ea typeface="Arial"/>
                <a:cs typeface="Arial"/>
              </a:defRPr>
            </a:lvl1pPr>
            <a:lvl2pPr>
              <a:defRPr sz="1575" b="1">
                <a:solidFill>
                  <a:srgbClr val="60656F"/>
                </a:solidFill>
                <a:latin typeface="Arial"/>
                <a:ea typeface="Arial"/>
                <a:cs typeface="Arial"/>
              </a:defRPr>
            </a:lvl2pPr>
            <a:lvl3pPr>
              <a:defRPr sz="1575" b="1">
                <a:solidFill>
                  <a:srgbClr val="60656F"/>
                </a:solidFill>
                <a:latin typeface="Arial"/>
                <a:ea typeface="Arial"/>
                <a:cs typeface="Arial"/>
              </a:defRPr>
            </a:lvl3pPr>
            <a:lvl4pPr>
              <a:defRPr sz="1575" b="1">
                <a:solidFill>
                  <a:srgbClr val="60656F"/>
                </a:solidFill>
                <a:latin typeface="Arial"/>
                <a:ea typeface="Arial"/>
                <a:cs typeface="Arial"/>
              </a:defRPr>
            </a:lvl4pPr>
            <a:lvl5pPr>
              <a:defRPr sz="1575" b="1">
                <a:solidFill>
                  <a:srgbClr val="60656F"/>
                </a:solidFill>
                <a:latin typeface="Arial"/>
                <a:ea typeface="Arial"/>
                <a:cs typeface="Arial"/>
              </a:defRPr>
            </a:lvl5pPr>
            <a:lvl6pPr>
              <a:defRPr sz="1575" b="1">
                <a:solidFill>
                  <a:srgbClr val="60656F"/>
                </a:solidFill>
                <a:latin typeface="Arial"/>
                <a:ea typeface="Arial"/>
                <a:cs typeface="Arial"/>
              </a:defRPr>
            </a:lvl6pPr>
            <a:lvl7pPr>
              <a:defRPr sz="1575" b="1">
                <a:solidFill>
                  <a:srgbClr val="60656F"/>
                </a:solidFill>
                <a:latin typeface="Arial"/>
                <a:ea typeface="Arial"/>
                <a:cs typeface="Arial"/>
              </a:defRPr>
            </a:lvl7pPr>
            <a:lvl8pPr>
              <a:defRPr sz="1575" b="1">
                <a:solidFill>
                  <a:srgbClr val="60656F"/>
                </a:solidFill>
                <a:latin typeface="Arial"/>
                <a:ea typeface="Arial"/>
                <a:cs typeface="Arial"/>
              </a:defRPr>
            </a:lvl8pPr>
            <a:lvl9pPr>
              <a:defRPr sz="1575" b="1">
                <a:solidFill>
                  <a:srgbClr val="60656F"/>
                </a:solidFill>
                <a:latin typeface="Arial"/>
                <a:ea typeface="Arial"/>
                <a:cs typeface="Arial"/>
              </a:defRPr>
            </a:lvl9pPr>
          </a:lstStyle>
          <a:p xmlns:a="http://schemas.openxmlformats.org/drawingml/2006/main">
            <a:pPr>
              <a:defRPr sz="1575" b="1">
                <a:solidFill>
                  <a:srgbClr val="60656F"/>
                </a:solidFill>
                <a:latin typeface="Arial"/>
                <a:ea typeface="Arial"/>
                <a:cs typeface="Arial"/>
              </a:defRPr>
            </a:pPr>
            <a:r>
              <a:rPr sz="1575" b="1">
                <a:solidFill>
                  <a:srgbClr val="60656F"/>
                </a:solidFill>
                <a:latin typeface="Arial"/>
                <a:ea typeface="Arial"/>
                <a:cs typeface="Arial"/>
              </a:rPr>
              <a:t>AETEC  /  DSO NATIONAL LABORATORIES</a:t>
            </a:r>
          </a:p>
        </p:txBody>
      </p:sp>
      <p:sp>
        <p:nvSpPr>
          <p:cNvPr id="3" name="text-1">
            <a:extLst xmlns:a="http://schemas.openxmlformats.org/drawingml/2006/main">
              <a:ext uri="{FF2B5EF4-FFF2-40B4-BE49-F238E27FC236}">
                <a16:creationId xmlns:a16="http://schemas.microsoft.com/office/drawing/2014/main" id="{BDDD50EE-3EEA-4C9A-9CE5-323CAE6D0EE0}"/>
              </a:ext>
            </a:extLst>
          </p:cNvPr>
          <p:cNvSpPr>
            <a:spLocks xmlns:a="http://schemas.openxmlformats.org/drawingml/2006/main" noGrp="1"/>
          </p:cNvSpPr>
          <p:nvPr/>
        </p:nvSpPr>
        <p:spPr>
          <a:xfrm xmlns:a="http://schemas.openxmlformats.org/drawingml/2006/main">
            <a:off x="666750" y="1066800"/>
            <a:ext cx="138112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450" b="1">
                <a:solidFill>
                  <a:srgbClr val="171A20"/>
                </a:solidFill>
                <a:latin typeface="Arial"/>
                <a:ea typeface="Arial"/>
                <a:cs typeface="Arial"/>
              </a:defRPr>
            </a:defPPr>
            <a:lvl1pPr>
              <a:defRPr sz="3450" b="1">
                <a:solidFill>
                  <a:srgbClr val="171A20"/>
                </a:solidFill>
                <a:latin typeface="Arial"/>
                <a:ea typeface="Arial"/>
                <a:cs typeface="Arial"/>
              </a:defRPr>
            </a:lvl1pPr>
            <a:lvl2pPr>
              <a:defRPr sz="3450" b="1">
                <a:solidFill>
                  <a:srgbClr val="171A20"/>
                </a:solidFill>
                <a:latin typeface="Arial"/>
                <a:ea typeface="Arial"/>
                <a:cs typeface="Arial"/>
              </a:defRPr>
            </a:lvl2pPr>
            <a:lvl3pPr>
              <a:defRPr sz="3450" b="1">
                <a:solidFill>
                  <a:srgbClr val="171A20"/>
                </a:solidFill>
                <a:latin typeface="Arial"/>
                <a:ea typeface="Arial"/>
                <a:cs typeface="Arial"/>
              </a:defRPr>
            </a:lvl3pPr>
            <a:lvl4pPr>
              <a:defRPr sz="3450" b="1">
                <a:solidFill>
                  <a:srgbClr val="171A20"/>
                </a:solidFill>
                <a:latin typeface="Arial"/>
                <a:ea typeface="Arial"/>
                <a:cs typeface="Arial"/>
              </a:defRPr>
            </a:lvl4pPr>
            <a:lvl5pPr>
              <a:defRPr sz="3450" b="1">
                <a:solidFill>
                  <a:srgbClr val="171A20"/>
                </a:solidFill>
                <a:latin typeface="Arial"/>
                <a:ea typeface="Arial"/>
                <a:cs typeface="Arial"/>
              </a:defRPr>
            </a:lvl5pPr>
            <a:lvl6pPr>
              <a:defRPr sz="3450" b="1">
                <a:solidFill>
                  <a:srgbClr val="171A20"/>
                </a:solidFill>
                <a:latin typeface="Arial"/>
                <a:ea typeface="Arial"/>
                <a:cs typeface="Arial"/>
              </a:defRPr>
            </a:lvl6pPr>
            <a:lvl7pPr>
              <a:defRPr sz="3450" b="1">
                <a:solidFill>
                  <a:srgbClr val="171A20"/>
                </a:solidFill>
                <a:latin typeface="Arial"/>
                <a:ea typeface="Arial"/>
                <a:cs typeface="Arial"/>
              </a:defRPr>
            </a:lvl7pPr>
            <a:lvl8pPr>
              <a:defRPr sz="3450" b="1">
                <a:solidFill>
                  <a:srgbClr val="171A20"/>
                </a:solidFill>
                <a:latin typeface="Arial"/>
                <a:ea typeface="Arial"/>
                <a:cs typeface="Arial"/>
              </a:defRPr>
            </a:lvl8pPr>
            <a:lvl9pPr>
              <a:defRPr sz="3450" b="1">
                <a:solidFill>
                  <a:srgbClr val="171A20"/>
                </a:solidFill>
                <a:latin typeface="Arial"/>
                <a:ea typeface="Arial"/>
                <a:cs typeface="Arial"/>
              </a:defRPr>
            </a:lvl9pPr>
          </a:lstStyle>
          <a:p xmlns:a="http://schemas.openxmlformats.org/drawingml/2006/main">
            <a:pPr>
              <a:defRPr sz="3450" b="1">
                <a:solidFill>
                  <a:srgbClr val="171A20"/>
                </a:solidFill>
                <a:latin typeface="Arial"/>
                <a:ea typeface="Arial"/>
                <a:cs typeface="Arial"/>
              </a:defRPr>
            </a:pPr>
            <a:r>
              <a:rPr sz="3450" b="1">
                <a:solidFill>
                  <a:srgbClr val="171A20"/>
                </a:solidFill>
                <a:latin typeface="Arial"/>
                <a:ea typeface="Arial"/>
                <a:cs typeface="Arial"/>
              </a:rPr>
              <a:t>Nomex automation: four quotations</a:t>
            </a:r>
          </a:p>
        </p:txBody>
      </p:sp>
      <p:sp>
        <p:nvSpPr>
          <p:cNvPr id="4" name="">
            <a:extLst xmlns:a="http://schemas.openxmlformats.org/drawingml/2006/main">
              <a:ext uri="{FF2B5EF4-FFF2-40B4-BE49-F238E27FC236}">
                <a16:creationId xmlns:a16="http://schemas.microsoft.com/office/drawing/2014/main" id="{334DBEC9-4EDB-45AC-B86B-76D52106AA94}"/>
              </a:ext>
            </a:extLst>
          </p:cNvPr>
          <p:cNvSpPr>
            <a:spLocks xmlns:a="http://schemas.openxmlformats.org/drawingml/2006/main" noGrp="1"/>
          </p:cNvSpPr>
          <p:nvPr/>
        </p:nvSpPr>
        <p:spPr>
          <a:xfrm xmlns:a="http://schemas.openxmlformats.org/drawingml/2006/main">
            <a:off x="666750" y="8001000"/>
            <a:ext cx="13906500" cy="38100"/>
          </a:xfrm>
          <a:prstGeom xmlns:a="http://schemas.openxmlformats.org/drawingml/2006/main" prst="rect">
            <a:avLst/>
          </a:prstGeom>
          <a:solidFill xmlns:a="http://schemas.openxmlformats.org/drawingml/2006/main">
            <a:srgbClr val="C92334"/>
          </a:solidFill>
          <a:ln xmlns:a="http://schemas.openxmlformats.org/drawingml/2006/main" w="0">
            <a:noFill/>
            <a:prstDash val="solid"/>
          </a:ln>
        </p:spPr>
      </p:sp>
      <p:sp>
        <p:nvSpPr>
          <p:cNvPr id="5" name="text-3">
            <a:extLst xmlns:a="http://schemas.openxmlformats.org/drawingml/2006/main">
              <a:ext uri="{FF2B5EF4-FFF2-40B4-BE49-F238E27FC236}">
                <a16:creationId xmlns:a16="http://schemas.microsoft.com/office/drawing/2014/main" id="{65ABC7CC-F906-4B0F-9D7E-BFC122D7C033}"/>
              </a:ext>
            </a:extLst>
          </p:cNvPr>
          <p:cNvSpPr>
            <a:spLocks xmlns:a="http://schemas.openxmlformats.org/drawingml/2006/main" noGrp="1"/>
          </p:cNvSpPr>
          <p:nvPr/>
        </p:nvSpPr>
        <p:spPr>
          <a:xfrm xmlns:a="http://schemas.openxmlformats.org/drawingml/2006/main">
            <a:off x="666750" y="8191500"/>
            <a:ext cx="1257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75" b="0">
                <a:solidFill>
                  <a:srgbClr val="60656F"/>
                </a:solidFill>
                <a:latin typeface="Arial"/>
                <a:ea typeface="Arial"/>
                <a:cs typeface="Arial"/>
              </a:defRPr>
            </a:defPPr>
            <a:lvl1pPr>
              <a:defRPr sz="1275" b="0">
                <a:solidFill>
                  <a:srgbClr val="60656F"/>
                </a:solidFill>
                <a:latin typeface="Arial"/>
                <a:ea typeface="Arial"/>
                <a:cs typeface="Arial"/>
              </a:defRPr>
            </a:lvl1pPr>
            <a:lvl2pPr>
              <a:defRPr sz="1275" b="0">
                <a:solidFill>
                  <a:srgbClr val="60656F"/>
                </a:solidFill>
                <a:latin typeface="Arial"/>
                <a:ea typeface="Arial"/>
                <a:cs typeface="Arial"/>
              </a:defRPr>
            </a:lvl2pPr>
            <a:lvl3pPr>
              <a:defRPr sz="1275" b="0">
                <a:solidFill>
                  <a:srgbClr val="60656F"/>
                </a:solidFill>
                <a:latin typeface="Arial"/>
                <a:ea typeface="Arial"/>
                <a:cs typeface="Arial"/>
              </a:defRPr>
            </a:lvl3pPr>
            <a:lvl4pPr>
              <a:defRPr sz="1275" b="0">
                <a:solidFill>
                  <a:srgbClr val="60656F"/>
                </a:solidFill>
                <a:latin typeface="Arial"/>
                <a:ea typeface="Arial"/>
                <a:cs typeface="Arial"/>
              </a:defRPr>
            </a:lvl4pPr>
            <a:lvl5pPr>
              <a:defRPr sz="1275" b="0">
                <a:solidFill>
                  <a:srgbClr val="60656F"/>
                </a:solidFill>
                <a:latin typeface="Arial"/>
                <a:ea typeface="Arial"/>
                <a:cs typeface="Arial"/>
              </a:defRPr>
            </a:lvl5pPr>
            <a:lvl6pPr>
              <a:defRPr sz="1275" b="0">
                <a:solidFill>
                  <a:srgbClr val="60656F"/>
                </a:solidFill>
                <a:latin typeface="Arial"/>
                <a:ea typeface="Arial"/>
                <a:cs typeface="Arial"/>
              </a:defRPr>
            </a:lvl6pPr>
            <a:lvl7pPr>
              <a:defRPr sz="1275" b="0">
                <a:solidFill>
                  <a:srgbClr val="60656F"/>
                </a:solidFill>
                <a:latin typeface="Arial"/>
                <a:ea typeface="Arial"/>
                <a:cs typeface="Arial"/>
              </a:defRPr>
            </a:lvl7pPr>
            <a:lvl8pPr>
              <a:defRPr sz="1275" b="0">
                <a:solidFill>
                  <a:srgbClr val="60656F"/>
                </a:solidFill>
                <a:latin typeface="Arial"/>
                <a:ea typeface="Arial"/>
                <a:cs typeface="Arial"/>
              </a:defRPr>
            </a:lvl8pPr>
            <a:lvl9pPr>
              <a:defRPr sz="1275" b="0">
                <a:solidFill>
                  <a:srgbClr val="60656F"/>
                </a:solidFill>
                <a:latin typeface="Arial"/>
                <a:ea typeface="Arial"/>
                <a:cs typeface="Arial"/>
              </a:defRPr>
            </a:lvl9pPr>
          </a:lstStyle>
          <a:p xmlns:a="http://schemas.openxmlformats.org/drawingml/2006/main">
            <a:pPr>
              <a:defRPr sz="1275" b="0">
                <a:solidFill>
                  <a:srgbClr val="60656F"/>
                </a:solidFill>
                <a:latin typeface="Arial"/>
                <a:ea typeface="Arial"/>
                <a:cs typeface="Arial"/>
              </a:defRPr>
            </a:pPr>
            <a:r>
              <a:rPr sz="1275" b="0">
                <a:solidFill>
                  <a:srgbClr val="60656F"/>
                </a:solidFill>
                <a:latin typeface="Arial"/>
                <a:ea typeface="Arial"/>
                <a:cs typeface="Arial"/>
              </a:rPr>
              <a:t>Management review  •  19 October 2026  •  Budgetary prices exclude GST</a:t>
            </a:r>
          </a:p>
        </p:txBody>
      </p:sp>
      <p:sp>
        <p:nvSpPr>
          <p:cNvPr id="6" name="text-4">
            <a:extLst xmlns:a="http://schemas.openxmlformats.org/drawingml/2006/main">
              <a:ext uri="{FF2B5EF4-FFF2-40B4-BE49-F238E27FC236}">
                <a16:creationId xmlns:a16="http://schemas.microsoft.com/office/drawing/2014/main" id="{10B1E19D-6CA9-4A57-A7C3-E709B7D09319}"/>
              </a:ext>
            </a:extLst>
          </p:cNvPr>
          <p:cNvSpPr>
            <a:spLocks xmlns:a="http://schemas.openxmlformats.org/drawingml/2006/main" noGrp="1"/>
          </p:cNvSpPr>
          <p:nvPr/>
        </p:nvSpPr>
        <p:spPr>
          <a:xfrm xmlns:a="http://schemas.openxmlformats.org/drawingml/2006/main">
            <a:off x="13906500" y="8143875"/>
            <a:ext cx="666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650" b="1">
                <a:solidFill>
                  <a:srgbClr val="C92334"/>
                </a:solidFill>
                <a:latin typeface="Arial"/>
                <a:ea typeface="Arial"/>
                <a:cs typeface="Arial"/>
              </a:defRPr>
            </a:defPPr>
            <a:lvl1pPr>
              <a:defRPr sz="1650" b="1">
                <a:solidFill>
                  <a:srgbClr val="C92334"/>
                </a:solidFill>
                <a:latin typeface="Arial"/>
                <a:ea typeface="Arial"/>
                <a:cs typeface="Arial"/>
              </a:defRPr>
            </a:lvl1pPr>
            <a:lvl2pPr>
              <a:defRPr sz="1650" b="1">
                <a:solidFill>
                  <a:srgbClr val="C92334"/>
                </a:solidFill>
                <a:latin typeface="Arial"/>
                <a:ea typeface="Arial"/>
                <a:cs typeface="Arial"/>
              </a:defRPr>
            </a:lvl2pPr>
            <a:lvl3pPr>
              <a:defRPr sz="1650" b="1">
                <a:solidFill>
                  <a:srgbClr val="C92334"/>
                </a:solidFill>
                <a:latin typeface="Arial"/>
                <a:ea typeface="Arial"/>
                <a:cs typeface="Arial"/>
              </a:defRPr>
            </a:lvl3pPr>
            <a:lvl4pPr>
              <a:defRPr sz="1650" b="1">
                <a:solidFill>
                  <a:srgbClr val="C92334"/>
                </a:solidFill>
                <a:latin typeface="Arial"/>
                <a:ea typeface="Arial"/>
                <a:cs typeface="Arial"/>
              </a:defRPr>
            </a:lvl4pPr>
            <a:lvl5pPr>
              <a:defRPr sz="1650" b="1">
                <a:solidFill>
                  <a:srgbClr val="C92334"/>
                </a:solidFill>
                <a:latin typeface="Arial"/>
                <a:ea typeface="Arial"/>
                <a:cs typeface="Arial"/>
              </a:defRPr>
            </a:lvl5pPr>
            <a:lvl6pPr>
              <a:defRPr sz="1650" b="1">
                <a:solidFill>
                  <a:srgbClr val="C92334"/>
                </a:solidFill>
                <a:latin typeface="Arial"/>
                <a:ea typeface="Arial"/>
                <a:cs typeface="Arial"/>
              </a:defRPr>
            </a:lvl6pPr>
            <a:lvl7pPr>
              <a:defRPr sz="1650" b="1">
                <a:solidFill>
                  <a:srgbClr val="C92334"/>
                </a:solidFill>
                <a:latin typeface="Arial"/>
                <a:ea typeface="Arial"/>
                <a:cs typeface="Arial"/>
              </a:defRPr>
            </a:lvl7pPr>
            <a:lvl8pPr>
              <a:defRPr sz="1650" b="1">
                <a:solidFill>
                  <a:srgbClr val="C92334"/>
                </a:solidFill>
                <a:latin typeface="Arial"/>
                <a:ea typeface="Arial"/>
                <a:cs typeface="Arial"/>
              </a:defRPr>
            </a:lvl8pPr>
            <a:lvl9pPr>
              <a:defRPr sz="1650" b="1">
                <a:solidFill>
                  <a:srgbClr val="C92334"/>
                </a:solidFill>
                <a:latin typeface="Arial"/>
                <a:ea typeface="Arial"/>
                <a:cs typeface="Arial"/>
              </a:defRPr>
            </a:lvl9pPr>
          </a:lstStyle>
          <a:p xmlns:a="http://schemas.openxmlformats.org/drawingml/2006/main">
            <a:pPr>
              <a:defRPr sz="1650" b="1">
                <a:solidFill>
                  <a:srgbClr val="C92334"/>
                </a:solidFill>
                <a:latin typeface="Arial"/>
                <a:ea typeface="Arial"/>
                <a:cs typeface="Arial"/>
              </a:defRPr>
            </a:pPr>
            <a:r>
              <a:rPr sz="1650" b="1">
                <a:solidFill>
                  <a:srgbClr val="C92334"/>
                </a:solidFill>
                <a:latin typeface="Arial"/>
                <a:ea typeface="Arial"/>
                <a:cs typeface="Arial"/>
              </a:rPr>
              <a:t>01</a:t>
            </a:r>
          </a:p>
        </p:txBody>
      </p:sp>
      <p:sp>
        <p:nvSpPr>
          <p:cNvPr id="7" name="text-5">
            <a:extLst xmlns:a="http://schemas.openxmlformats.org/drawingml/2006/main">
              <a:ext uri="{FF2B5EF4-FFF2-40B4-BE49-F238E27FC236}">
                <a16:creationId xmlns:a16="http://schemas.microsoft.com/office/drawing/2014/main" id="{3AA6CB67-1BEB-4D29-8F36-3ADB83337B30}"/>
              </a:ext>
            </a:extLst>
          </p:cNvPr>
          <p:cNvSpPr>
            <a:spLocks xmlns:a="http://schemas.openxmlformats.org/drawingml/2006/main" noGrp="1"/>
          </p:cNvSpPr>
          <p:nvPr/>
        </p:nvSpPr>
        <p:spPr>
          <a:xfrm xmlns:a="http://schemas.openxmlformats.org/drawingml/2006/main">
            <a:off x="666750" y="1657350"/>
            <a:ext cx="13906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875" b="0">
                <a:solidFill>
                  <a:srgbClr val="60656F"/>
                </a:solidFill>
                <a:latin typeface="Arial"/>
                <a:ea typeface="Arial"/>
                <a:cs typeface="Arial"/>
              </a:defRPr>
            </a:defPPr>
            <a:lvl1pPr>
              <a:defRPr sz="1875" b="0">
                <a:solidFill>
                  <a:srgbClr val="60656F"/>
                </a:solidFill>
                <a:latin typeface="Arial"/>
                <a:ea typeface="Arial"/>
                <a:cs typeface="Arial"/>
              </a:defRPr>
            </a:lvl1pPr>
            <a:lvl2pPr>
              <a:defRPr sz="1875" b="0">
                <a:solidFill>
                  <a:srgbClr val="60656F"/>
                </a:solidFill>
                <a:latin typeface="Arial"/>
                <a:ea typeface="Arial"/>
                <a:cs typeface="Arial"/>
              </a:defRPr>
            </a:lvl2pPr>
            <a:lvl3pPr>
              <a:defRPr sz="1875" b="0">
                <a:solidFill>
                  <a:srgbClr val="60656F"/>
                </a:solidFill>
                <a:latin typeface="Arial"/>
                <a:ea typeface="Arial"/>
                <a:cs typeface="Arial"/>
              </a:defRPr>
            </a:lvl3pPr>
            <a:lvl4pPr>
              <a:defRPr sz="1875" b="0">
                <a:solidFill>
                  <a:srgbClr val="60656F"/>
                </a:solidFill>
                <a:latin typeface="Arial"/>
                <a:ea typeface="Arial"/>
                <a:cs typeface="Arial"/>
              </a:defRPr>
            </a:lvl4pPr>
            <a:lvl5pPr>
              <a:defRPr sz="1875" b="0">
                <a:solidFill>
                  <a:srgbClr val="60656F"/>
                </a:solidFill>
                <a:latin typeface="Arial"/>
                <a:ea typeface="Arial"/>
                <a:cs typeface="Arial"/>
              </a:defRPr>
            </a:lvl5pPr>
            <a:lvl6pPr>
              <a:defRPr sz="1875" b="0">
                <a:solidFill>
                  <a:srgbClr val="60656F"/>
                </a:solidFill>
                <a:latin typeface="Arial"/>
                <a:ea typeface="Arial"/>
                <a:cs typeface="Arial"/>
              </a:defRPr>
            </a:lvl6pPr>
            <a:lvl7pPr>
              <a:defRPr sz="1875" b="0">
                <a:solidFill>
                  <a:srgbClr val="60656F"/>
                </a:solidFill>
                <a:latin typeface="Arial"/>
                <a:ea typeface="Arial"/>
                <a:cs typeface="Arial"/>
              </a:defRPr>
            </a:lvl7pPr>
            <a:lvl8pPr>
              <a:defRPr sz="1875" b="0">
                <a:solidFill>
                  <a:srgbClr val="60656F"/>
                </a:solidFill>
                <a:latin typeface="Arial"/>
                <a:ea typeface="Arial"/>
                <a:cs typeface="Arial"/>
              </a:defRPr>
            </a:lvl8pPr>
            <a:lvl9pPr>
              <a:defRPr sz="1875" b="0">
                <a:solidFill>
                  <a:srgbClr val="60656F"/>
                </a:solidFill>
                <a:latin typeface="Arial"/>
                <a:ea typeface="Arial"/>
                <a:cs typeface="Arial"/>
              </a:defRPr>
            </a:lvl9pPr>
          </a:lstStyle>
          <a:p xmlns:a="http://schemas.openxmlformats.org/drawingml/2006/main">
            <a:pPr>
              <a:defRPr sz="1875" b="0">
                <a:solidFill>
                  <a:srgbClr val="60656F"/>
                </a:solidFill>
                <a:latin typeface="Arial"/>
                <a:ea typeface="Arial"/>
                <a:cs typeface="Arial"/>
              </a:defRPr>
            </a:pPr>
            <a:r>
              <a:rPr sz="1875" b="0">
                <a:solidFill>
                  <a:srgbClr val="60656F"/>
                </a:solidFill>
                <a:latin typeface="Arial"/>
                <a:ea typeface="Arial"/>
                <a:cs typeface="Arial"/>
              </a:rPr>
              <a:t>One proposed line. Separate assembly and cutting workstreams, each with a POC entry route.</a:t>
            </a:r>
          </a:p>
        </p:txBody>
      </p:sp>
      <p:graphicFrame>
        <p:nvGraphicFramePr>
          <p:cNvPr id="8" name="">
            <a:extLst xmlns:a="http://schemas.openxmlformats.org/drawingml/2006/main">
              <a:ext uri="{FF2B5EF4-FFF2-40B4-BE49-F238E27FC236}">
                <a16:creationId xmlns:a16="http://schemas.microsoft.com/office/drawing/2014/main" id="{0717D18F-421F-4E3A-AE1E-6C45FD879E78}"/>
              </a:ext>
            </a:extLst>
          </p:cNvPr>
          <p:cNvGraphicFramePr/>
          <p:nvPr/>
        </p:nvGraphicFramePr>
        <p:xfrm>
          <a:off xmlns:a="http://schemas.openxmlformats.org/drawingml/2006/main" x="666750" y="2171700"/>
          <a:ext xmlns:a="http://schemas.openxmlformats.org/drawingml/2006/main" cx="13906500" cy="4648200"/>
        </p:xfrm>
        <a:graphic xmlns:a="http://schemas.openxmlformats.org/drawingml/2006/main">
          <a:graphicData uri="http://schemas.openxmlformats.org/drawingml/2006/table">
            <a:tbl>
              <a:tblPr/>
              <a:tblGrid>
                <a:gridCol w="2533650"/>
                <a:gridCol w="1323975"/>
                <a:gridCol w="1619250"/>
                <a:gridCol w="4476750"/>
                <a:gridCol w="3952875"/>
              </a:tblGrid>
              <a:tr h="533400">
                <a:tc>
                  <a:txBody>
                    <a:bodyPr/>
                    <a:lstStyle/>
                    <a:p>
                      <a:r>
                        <a:rPr sz="1725" b="1">
                          <a:solidFill>
                            <a:srgbClr val="FFFFFF"/>
                          </a:solidFill>
                          <a:latin typeface="Arial"/>
                          <a:ea typeface="Arial"/>
                          <a:cs typeface="Arial"/>
                        </a:rPr>
                        <a:t>Quotation</a:t>
                      </a:r>
                    </a:p>
                  </a:txBody>
                  <a:tcPr marL="152400" marR="133350" marT="76200" marB="76200" anchor="ctr">
                    <a:lnL w="9525">
                      <a:solidFill>
                        <a:srgbClr val="D9DCE0"/>
                      </a:solidFill>
                      <a:prstDash val="solid"/>
                    </a:lnL>
                    <a:lnR w="9525">
                      <a:solidFill>
                        <a:srgbClr val="D9DCE0"/>
                      </a:solidFill>
                      <a:prstDash val="solid"/>
                    </a:lnR>
                    <a:lnT w="9525">
                      <a:solidFill>
                        <a:srgbClr val="D9DCE0"/>
                      </a:solidFill>
                      <a:prstDash val="solid"/>
                    </a:lnT>
                    <a:lnB w="9525">
                      <a:solidFill>
                        <a:srgbClr val="D9DCE0"/>
                      </a:solidFill>
                      <a:prstDash val="solid"/>
                    </a:lnB>
                    <a:solidFill>
                      <a:srgbClr val="171A20"/>
                    </a:solidFill>
                  </a:tcPr>
                </a:tc>
                <a:tc>
                  <a:txBody>
                    <a:bodyPr/>
                    <a:lstStyle/>
                    <a:p>
                      <a:r>
                        <a:rPr sz="1725" b="1">
                          <a:solidFill>
                            <a:srgbClr val="FFFFFF"/>
                          </a:solidFill>
                          <a:latin typeface="Arial"/>
                          <a:ea typeface="Arial"/>
                          <a:cs typeface="Arial"/>
                        </a:rPr>
                        <a:t>Stage</a:t>
                      </a:r>
                    </a:p>
                  </a:txBody>
                  <a:tcPr marL="152400" marR="133350" marT="76200" marB="76200" anchor="ctr">
                    <a:lnR w="9525">
                      <a:solidFill>
                        <a:srgbClr val="D9DCE0"/>
                      </a:solidFill>
                      <a:prstDash val="solid"/>
                    </a:lnR>
                    <a:lnT w="9525">
                      <a:solidFill>
                        <a:srgbClr val="D9DCE0"/>
                      </a:solidFill>
                      <a:prstDash val="solid"/>
                    </a:lnT>
                    <a:lnB w="9525">
                      <a:solidFill>
                        <a:srgbClr val="D9DCE0"/>
                      </a:solidFill>
                      <a:prstDash val="solid"/>
                    </a:lnB>
                    <a:solidFill>
                      <a:srgbClr val="171A20"/>
                    </a:solidFill>
                  </a:tcPr>
                </a:tc>
                <a:tc>
                  <a:txBody>
                    <a:bodyPr/>
                    <a:lstStyle/>
                    <a:p>
                      <a:r>
                        <a:rPr sz="1725" b="1">
                          <a:solidFill>
                            <a:srgbClr val="FFFFFF"/>
                          </a:solidFill>
                          <a:latin typeface="Arial"/>
                          <a:ea typeface="Arial"/>
                          <a:cs typeface="Arial"/>
                        </a:rPr>
                        <a:t>Budget SGD</a:t>
                      </a:r>
                    </a:p>
                  </a:txBody>
                  <a:tcPr marL="152400" marR="133350" marT="76200" marB="76200" anchor="ctr">
                    <a:lnR w="9525">
                      <a:solidFill>
                        <a:srgbClr val="D9DCE0"/>
                      </a:solidFill>
                      <a:prstDash val="solid"/>
                    </a:lnR>
                    <a:lnT w="9525">
                      <a:solidFill>
                        <a:srgbClr val="D9DCE0"/>
                      </a:solidFill>
                      <a:prstDash val="solid"/>
                    </a:lnT>
                    <a:lnB w="9525">
                      <a:solidFill>
                        <a:srgbClr val="D9DCE0"/>
                      </a:solidFill>
                      <a:prstDash val="solid"/>
                    </a:lnB>
                    <a:solidFill>
                      <a:srgbClr val="171A20"/>
                    </a:solidFill>
                  </a:tcPr>
                </a:tc>
                <a:tc>
                  <a:txBody>
                    <a:bodyPr/>
                    <a:lstStyle/>
                    <a:p>
                      <a:r>
                        <a:rPr sz="1725" b="1">
                          <a:solidFill>
                            <a:srgbClr val="FFFFFF"/>
                          </a:solidFill>
                          <a:latin typeface="Arial"/>
                          <a:ea typeface="Arial"/>
                          <a:cs typeface="Arial"/>
                        </a:rPr>
                        <a:t>Included outcome</a:t>
                      </a:r>
                    </a:p>
                  </a:txBody>
                  <a:tcPr marL="152400" marR="133350" marT="76200" marB="76200" anchor="ctr">
                    <a:lnR w="9525">
                      <a:solidFill>
                        <a:srgbClr val="D9DCE0"/>
                      </a:solidFill>
                      <a:prstDash val="solid"/>
                    </a:lnR>
                    <a:lnT w="9525">
                      <a:solidFill>
                        <a:srgbClr val="D9DCE0"/>
                      </a:solidFill>
                      <a:prstDash val="solid"/>
                    </a:lnT>
                    <a:lnB w="9525">
                      <a:solidFill>
                        <a:srgbClr val="D9DCE0"/>
                      </a:solidFill>
                      <a:prstDash val="solid"/>
                    </a:lnB>
                    <a:solidFill>
                      <a:srgbClr val="171A20"/>
                    </a:solidFill>
                  </a:tcPr>
                </a:tc>
                <a:tc>
                  <a:txBody>
                    <a:bodyPr/>
                    <a:lstStyle/>
                    <a:p>
                      <a:r>
                        <a:rPr sz="1725" b="1">
                          <a:solidFill>
                            <a:srgbClr val="FFFFFF"/>
                          </a:solidFill>
                          <a:latin typeface="Arial"/>
                          <a:ea typeface="Arial"/>
                          <a:cs typeface="Arial"/>
                        </a:rPr>
                        <a:t>Options / scope boundary</a:t>
                      </a:r>
                    </a:p>
                  </a:txBody>
                  <a:tcPr marL="152400" marR="133350" marT="76200" marB="76200" anchor="ctr">
                    <a:lnR w="9525">
                      <a:solidFill>
                        <a:srgbClr val="D9DCE0"/>
                      </a:solidFill>
                      <a:prstDash val="solid"/>
                    </a:lnR>
                    <a:lnT w="9525">
                      <a:solidFill>
                        <a:srgbClr val="D9DCE0"/>
                      </a:solidFill>
                      <a:prstDash val="solid"/>
                    </a:lnT>
                    <a:lnB w="9525">
                      <a:solidFill>
                        <a:srgbClr val="D9DCE0"/>
                      </a:solidFill>
                      <a:prstDash val="solid"/>
                    </a:lnB>
                    <a:solidFill>
                      <a:srgbClr val="171A20"/>
                    </a:solidFill>
                  </a:tcPr>
                </a:tc>
              </a:tr>
              <a:tr h="1028700">
                <a:tc>
                  <a:txBody>
                    <a:bodyPr/>
                    <a:lstStyle/>
                    <a:p>
                      <a:r>
                        <a:rPr sz="1650" b="0">
                          <a:solidFill>
                            <a:srgbClr val="171A20"/>
                          </a:solidFill>
                          <a:latin typeface="Arial"/>
                          <a:ea typeface="Arial"/>
                          <a:cs typeface="Arial"/>
                        </a:rPr>
                        <a:t>Q912226010A</a:t>
                      </a:r>
                    </a:p>
                    <a:p>
                      <a:r>
                        <a:rPr sz="1650" b="0">
                          <a:solidFill>
                            <a:srgbClr val="171A20"/>
                          </a:solidFill>
                          <a:latin typeface="Arial"/>
                          <a:ea typeface="Arial"/>
                          <a:cs typeface="Arial"/>
                        </a:rPr>
                        <a:t>Honeycomb assembly</a:t>
                      </a:r>
                    </a:p>
                  </a:txBody>
                  <a:tcPr marL="152400" marR="133350" marT="76200" marB="76200" anchor="ctr">
                    <a:lnL w="9525">
                      <a:solidFill>
                        <a:srgbClr val="D9DCE0"/>
                      </a:solidFill>
                      <a:prstDash val="solid"/>
                    </a:lnL>
                    <a:lnR w="9525">
                      <a:solidFill>
                        <a:srgbClr val="D9DCE0"/>
                      </a:solidFill>
                      <a:prstDash val="solid"/>
                    </a:lnR>
                    <a:lnB w="9525">
                      <a:solidFill>
                        <a:srgbClr val="D9DCE0"/>
                      </a:solidFill>
                      <a:prstDash val="solid"/>
                    </a:lnB>
                    <a:solidFill>
                      <a:srgbClr val="FFFFFF"/>
                    </a:solidFill>
                  </a:tcPr>
                </a:tc>
                <a:tc>
                  <a:txBody>
                    <a:bodyPr/>
                    <a:lstStyle/>
                    <a:p>
                      <a:r>
                        <a:rPr sz="1650" b="0">
                          <a:solidFill>
                            <a:srgbClr val="171A20"/>
                          </a:solidFill>
                          <a:latin typeface="Arial"/>
                          <a:ea typeface="Arial"/>
                          <a:cs typeface="Arial"/>
                        </a:rPr>
                        <a:t>POC</a:t>
                      </a:r>
                    </a:p>
                  </a:txBody>
                  <a:tcPr marL="152400" marR="133350" marT="76200" marB="76200" anchor="ctr">
                    <a:lnR w="9525">
                      <a:solidFill>
                        <a:srgbClr val="D9DCE0"/>
                      </a:solidFill>
                      <a:prstDash val="solid"/>
                    </a:lnR>
                    <a:lnB w="9525">
                      <a:solidFill>
                        <a:srgbClr val="D9DCE0"/>
                      </a:solidFill>
                      <a:prstDash val="solid"/>
                    </a:lnB>
                    <a:solidFill>
                      <a:srgbClr val="FFFFFF"/>
                    </a:solidFill>
                  </a:tcPr>
                </a:tc>
                <a:tc>
                  <a:txBody>
                    <a:bodyPr/>
                    <a:lstStyle/>
                    <a:p>
                      <a:r>
                        <a:rPr sz="1650" b="1">
                          <a:solidFill>
                            <a:srgbClr val="C92334"/>
                          </a:solidFill>
                          <a:latin typeface="Arial"/>
                          <a:ea typeface="Arial"/>
                          <a:cs typeface="Arial"/>
                        </a:rPr>
                        <a:t>326,000</a:t>
                      </a:r>
                    </a:p>
                  </a:txBody>
                  <a:tcPr marL="152400" marR="133350" marT="76200" marB="76200" anchor="ctr">
                    <a:lnR w="9525">
                      <a:solidFill>
                        <a:srgbClr val="D9DCE0"/>
                      </a:solidFill>
                      <a:prstDash val="solid"/>
                    </a:lnR>
                    <a:lnB w="9525">
                      <a:solidFill>
                        <a:srgbClr val="D9DCE0"/>
                      </a:solidFill>
                      <a:prstDash val="solid"/>
                    </a:lnB>
                    <a:solidFill>
                      <a:srgbClr val="FFFFFF"/>
                    </a:solidFill>
                  </a:tcPr>
                </a:tc>
                <a:tc>
                  <a:txBody>
                    <a:bodyPr/>
                    <a:lstStyle/>
                    <a:p>
                      <a:r>
                        <a:rPr sz="1650" b="0">
                          <a:solidFill>
                            <a:srgbClr val="171A20"/>
                          </a:solidFill>
                          <a:latin typeface="Arial"/>
                          <a:ea typeface="Arial"/>
                          <a:cs typeface="Arial"/>
                        </a:rPr>
                        <a:t>Handling, insertion, vision and glue trials. Prototype rigs and feasibility report.</a:t>
                      </a:r>
                    </a:p>
                  </a:txBody>
                  <a:tcPr marL="152400" marR="133350" marT="76200" marB="76200" anchor="ctr">
                    <a:lnR w="9525">
                      <a:solidFill>
                        <a:srgbClr val="D9DCE0"/>
                      </a:solidFill>
                      <a:prstDash val="solid"/>
                    </a:lnR>
                    <a:lnB w="9525">
                      <a:solidFill>
                        <a:srgbClr val="D9DCE0"/>
                      </a:solidFill>
                      <a:prstDash val="solid"/>
                    </a:lnB>
                    <a:solidFill>
                      <a:srgbClr val="FFFFFF"/>
                    </a:solidFill>
                  </a:tcPr>
                </a:tc>
                <a:tc>
                  <a:txBody>
                    <a:bodyPr/>
                    <a:lstStyle/>
                    <a:p>
                      <a:r>
                        <a:rPr sz="1650" b="0">
                          <a:solidFill>
                            <a:srgbClr val="171A20"/>
                          </a:solidFill>
                          <a:latin typeface="Arial"/>
                          <a:ea typeface="Arial"/>
                          <a:cs typeface="Arial"/>
                        </a:rPr>
                        <a:t>12–16 weeks. Lab equipment use only. Production machine excluded.</a:t>
                      </a:r>
                    </a:p>
                  </a:txBody>
                  <a:tcPr marL="152400" marR="133350" marT="76200" marB="76200" anchor="ctr">
                    <a:lnR w="9525">
                      <a:solidFill>
                        <a:srgbClr val="D9DCE0"/>
                      </a:solidFill>
                      <a:prstDash val="solid"/>
                    </a:lnR>
                    <a:lnB w="9525">
                      <a:solidFill>
                        <a:srgbClr val="D9DCE0"/>
                      </a:solidFill>
                      <a:prstDash val="solid"/>
                    </a:lnB>
                    <a:solidFill>
                      <a:srgbClr val="FFFFFF"/>
                    </a:solidFill>
                  </a:tcPr>
                </a:tc>
              </a:tr>
              <a:tr h="1028700">
                <a:tc>
                  <a:txBody>
                    <a:bodyPr/>
                    <a:lstStyle/>
                    <a:p>
                      <a:r>
                        <a:rPr sz="1650" b="0">
                          <a:solidFill>
                            <a:srgbClr val="171A20"/>
                          </a:solidFill>
                          <a:latin typeface="Arial"/>
                          <a:ea typeface="Arial"/>
                          <a:cs typeface="Arial"/>
                        </a:rPr>
                        <a:t>Q912226011A</a:t>
                      </a:r>
                    </a:p>
                    <a:p>
                      <a:r>
                        <a:rPr sz="1650" b="0">
                          <a:solidFill>
                            <a:srgbClr val="171A20"/>
                          </a:solidFill>
                          <a:latin typeface="Arial"/>
                          <a:ea typeface="Arial"/>
                          <a:cs typeface="Arial"/>
                        </a:rPr>
                        <a:t>Upstream die cutting</a:t>
                      </a:r>
                    </a:p>
                  </a:txBody>
                  <a:tcPr marL="152400" marR="133350" marT="76200" marB="76200" anchor="ctr">
                    <a:lnL w="9525">
                      <a:solidFill>
                        <a:srgbClr val="D9DCE0"/>
                      </a:solidFill>
                      <a:prstDash val="solid"/>
                    </a:lnL>
                    <a:lnR w="9525">
                      <a:solidFill>
                        <a:srgbClr val="D9DCE0"/>
                      </a:solidFill>
                      <a:prstDash val="solid"/>
                    </a:lnR>
                    <a:lnB w="9525">
                      <a:solidFill>
                        <a:srgbClr val="D9DCE0"/>
                      </a:solidFill>
                      <a:prstDash val="solid"/>
                    </a:lnB>
                    <a:solidFill>
                      <a:srgbClr val="EEEDE9"/>
                    </a:solidFill>
                  </a:tcPr>
                </a:tc>
                <a:tc>
                  <a:txBody>
                    <a:bodyPr/>
                    <a:lstStyle/>
                    <a:p>
                      <a:r>
                        <a:rPr sz="1650" b="0">
                          <a:solidFill>
                            <a:srgbClr val="171A20"/>
                          </a:solidFill>
                          <a:latin typeface="Arial"/>
                          <a:ea typeface="Arial"/>
                          <a:cs typeface="Arial"/>
                        </a:rPr>
                        <a:t>POC</a:t>
                      </a:r>
                    </a:p>
                  </a:txBody>
                  <a:tcPr marL="152400" marR="133350" marT="76200" marB="76200" anchor="ctr">
                    <a:lnR w="9525">
                      <a:solidFill>
                        <a:srgbClr val="D9DCE0"/>
                      </a:solidFill>
                      <a:prstDash val="solid"/>
                    </a:lnR>
                    <a:lnB w="9525">
                      <a:solidFill>
                        <a:srgbClr val="D9DCE0"/>
                      </a:solidFill>
                      <a:prstDash val="solid"/>
                    </a:lnB>
                    <a:solidFill>
                      <a:srgbClr val="EEEDE9"/>
                    </a:solidFill>
                  </a:tcPr>
                </a:tc>
                <a:tc>
                  <a:txBody>
                    <a:bodyPr/>
                    <a:lstStyle/>
                    <a:p>
                      <a:r>
                        <a:rPr sz="1650" b="1">
                          <a:solidFill>
                            <a:srgbClr val="C92334"/>
                          </a:solidFill>
                          <a:latin typeface="Arial"/>
                          <a:ea typeface="Arial"/>
                          <a:cs typeface="Arial"/>
                        </a:rPr>
                        <a:t>168,000</a:t>
                      </a:r>
                    </a:p>
                  </a:txBody>
                  <a:tcPr marL="152400" marR="133350" marT="76200" marB="76200" anchor="ctr">
                    <a:lnR w="9525">
                      <a:solidFill>
                        <a:srgbClr val="D9DCE0"/>
                      </a:solidFill>
                      <a:prstDash val="solid"/>
                    </a:lnR>
                    <a:lnB w="9525">
                      <a:solidFill>
                        <a:srgbClr val="D9DCE0"/>
                      </a:solidFill>
                      <a:prstDash val="solid"/>
                    </a:lnB>
                    <a:solidFill>
                      <a:srgbClr val="EEEDE9"/>
                    </a:solidFill>
                  </a:tcPr>
                </a:tc>
                <a:tc>
                  <a:txBody>
                    <a:bodyPr/>
                    <a:lstStyle/>
                    <a:p>
                      <a:r>
                        <a:rPr sz="1650" b="0">
                          <a:solidFill>
                            <a:srgbClr val="171A20"/>
                          </a:solidFill>
                          <a:latin typeface="Arial"/>
                          <a:ea typeface="Arial"/>
                          <a:cs typeface="Arial"/>
                        </a:rPr>
                        <a:t>Sheet feed, trial dies, waste release, inspection and mock loading handoff.</a:t>
                      </a:r>
                    </a:p>
                  </a:txBody>
                  <a:tcPr marL="152400" marR="133350" marT="76200" marB="76200" anchor="ctr">
                    <a:lnR w="9525">
                      <a:solidFill>
                        <a:srgbClr val="D9DCE0"/>
                      </a:solidFill>
                      <a:prstDash val="solid"/>
                    </a:lnR>
                    <a:lnB w="9525">
                      <a:solidFill>
                        <a:srgbClr val="D9DCE0"/>
                      </a:solidFill>
                      <a:prstDash val="solid"/>
                    </a:lnB>
                    <a:solidFill>
                      <a:srgbClr val="EEEDE9"/>
                    </a:solidFill>
                  </a:tcPr>
                </a:tc>
                <a:tc>
                  <a:txBody>
                    <a:bodyPr/>
                    <a:lstStyle/>
                    <a:p>
                      <a:r>
                        <a:rPr sz="1650" b="0">
                          <a:solidFill>
                            <a:srgbClr val="171A20"/>
                          </a:solidFill>
                          <a:latin typeface="Arial"/>
                          <a:ea typeface="Arial"/>
                          <a:cs typeface="Arial"/>
                        </a:rPr>
                        <a:t>10–14 weeks. Preliminary cutting scope. Press supply excluded.</a:t>
                      </a:r>
                    </a:p>
                  </a:txBody>
                  <a:tcPr marL="152400" marR="133350" marT="76200" marB="76200" anchor="ctr">
                    <a:lnR w="9525">
                      <a:solidFill>
                        <a:srgbClr val="D9DCE0"/>
                      </a:solidFill>
                      <a:prstDash val="solid"/>
                    </a:lnR>
                    <a:lnB w="9525">
                      <a:solidFill>
                        <a:srgbClr val="D9DCE0"/>
                      </a:solidFill>
                      <a:prstDash val="solid"/>
                    </a:lnB>
                    <a:solidFill>
                      <a:srgbClr val="EEEDE9"/>
                    </a:solidFill>
                  </a:tcPr>
                </a:tc>
              </a:tr>
              <a:tr h="1028700">
                <a:tc>
                  <a:txBody>
                    <a:bodyPr/>
                    <a:lstStyle/>
                    <a:p>
                      <a:r>
                        <a:rPr sz="1650" b="0">
                          <a:solidFill>
                            <a:srgbClr val="171A20"/>
                          </a:solidFill>
                          <a:latin typeface="Arial"/>
                          <a:ea typeface="Arial"/>
                          <a:cs typeface="Arial"/>
                        </a:rPr>
                        <a:t>Q912226009J</a:t>
                      </a:r>
                    </a:p>
                    <a:p>
                      <a:r>
                        <a:rPr sz="1650" b="0">
                          <a:solidFill>
                            <a:srgbClr val="171A20"/>
                          </a:solidFill>
                          <a:latin typeface="Arial"/>
                          <a:ea typeface="Arial"/>
                          <a:cs typeface="Arial"/>
                        </a:rPr>
                        <a:t>Honeycomb assembly</a:t>
                      </a:r>
                    </a:p>
                  </a:txBody>
                  <a:tcPr marL="152400" marR="133350" marT="76200" marB="76200" anchor="ctr">
                    <a:lnL w="9525">
                      <a:solidFill>
                        <a:srgbClr val="D9DCE0"/>
                      </a:solidFill>
                      <a:prstDash val="solid"/>
                    </a:lnL>
                    <a:lnR w="9525">
                      <a:solidFill>
                        <a:srgbClr val="D9DCE0"/>
                      </a:solidFill>
                      <a:prstDash val="solid"/>
                    </a:lnR>
                    <a:lnB w="9525">
                      <a:solidFill>
                        <a:srgbClr val="D9DCE0"/>
                      </a:solidFill>
                      <a:prstDash val="solid"/>
                    </a:lnB>
                    <a:solidFill>
                      <a:srgbClr val="FFFFFF"/>
                    </a:solidFill>
                  </a:tcPr>
                </a:tc>
                <a:tc>
                  <a:txBody>
                    <a:bodyPr/>
                    <a:lstStyle/>
                    <a:p>
                      <a:r>
                        <a:rPr sz="1650" b="0">
                          <a:solidFill>
                            <a:srgbClr val="171A20"/>
                          </a:solidFill>
                          <a:latin typeface="Arial"/>
                          <a:ea typeface="Arial"/>
                          <a:cs typeface="Arial"/>
                        </a:rPr>
                        <a:t>Complete</a:t>
                      </a:r>
                    </a:p>
                    <a:p>
                      <a:r>
                        <a:rPr sz="1650" b="0">
                          <a:solidFill>
                            <a:srgbClr val="171A20"/>
                          </a:solidFill>
                          <a:latin typeface="Arial"/>
                          <a:ea typeface="Arial"/>
                          <a:cs typeface="Arial"/>
                        </a:rPr>
                        <a:t>project</a:t>
                      </a:r>
                    </a:p>
                  </a:txBody>
                  <a:tcPr marL="152400" marR="133350" marT="76200" marB="76200" anchor="ctr">
                    <a:lnR w="9525">
                      <a:solidFill>
                        <a:srgbClr val="D9DCE0"/>
                      </a:solidFill>
                      <a:prstDash val="solid"/>
                    </a:lnR>
                    <a:lnB w="9525">
                      <a:solidFill>
                        <a:srgbClr val="D9DCE0"/>
                      </a:solidFill>
                      <a:prstDash val="solid"/>
                    </a:lnB>
                    <a:solidFill>
                      <a:srgbClr val="FFFFFF"/>
                    </a:solidFill>
                  </a:tcPr>
                </a:tc>
                <a:tc>
                  <a:txBody>
                    <a:bodyPr/>
                    <a:lstStyle/>
                    <a:p>
                      <a:r>
                        <a:rPr sz="1650" b="1">
                          <a:solidFill>
                            <a:srgbClr val="C92334"/>
                          </a:solidFill>
                          <a:latin typeface="Arial"/>
                          <a:ea typeface="Arial"/>
                          <a:cs typeface="Arial"/>
                        </a:rPr>
                        <a:t>936,000</a:t>
                      </a:r>
                    </a:p>
                  </a:txBody>
                  <a:tcPr marL="152400" marR="133350" marT="76200" marB="76200" anchor="ctr">
                    <a:lnR w="9525">
                      <a:solidFill>
                        <a:srgbClr val="D9DCE0"/>
                      </a:solidFill>
                      <a:prstDash val="solid"/>
                    </a:lnR>
                    <a:lnB w="9525">
                      <a:solidFill>
                        <a:srgbClr val="D9DCE0"/>
                      </a:solidFill>
                      <a:prstDash val="solid"/>
                    </a:lnB>
                    <a:solidFill>
                      <a:srgbClr val="FFFFFF"/>
                    </a:solidFill>
                  </a:tcPr>
                </a:tc>
                <a:tc>
                  <a:txBody>
                    <a:bodyPr/>
                    <a:lstStyle/>
                    <a:p>
                      <a:r>
                        <a:rPr sz="1650" b="0">
                          <a:solidFill>
                            <a:srgbClr val="171A20"/>
                          </a:solidFill>
                          <a:latin typeface="Arial"/>
                          <a:ea typeface="Arial"/>
                          <a:cs typeface="Arial"/>
                        </a:rPr>
                        <a:t>ABB PoWa 20 cell, fixture, vision, drip and spray, controls and installation.</a:t>
                      </a:r>
                    </a:p>
                  </a:txBody>
                  <a:tcPr marL="152400" marR="133350" marT="76200" marB="76200" anchor="ctr">
                    <a:lnR w="9525">
                      <a:solidFill>
                        <a:srgbClr val="D9DCE0"/>
                      </a:solidFill>
                      <a:prstDash val="solid"/>
                    </a:lnR>
                    <a:lnB w="9525">
                      <a:solidFill>
                        <a:srgbClr val="D9DCE0"/>
                      </a:solidFill>
                      <a:prstDash val="solid"/>
                    </a:lnB>
                    <a:solidFill>
                      <a:srgbClr val="FFFFFF"/>
                    </a:solidFill>
                  </a:tcPr>
                </a:tc>
                <a:tc>
                  <a:txBody>
                    <a:bodyPr/>
                    <a:lstStyle/>
                    <a:p>
                      <a:r>
                        <a:rPr sz="1650" b="0">
                          <a:solidFill>
                            <a:srgbClr val="171A20"/>
                          </a:solidFill>
                          <a:latin typeface="Arial"/>
                          <a:ea typeface="Arial"/>
                          <a:cs typeface="Arial"/>
                        </a:rPr>
                        <a:t>40–48 weeks including POC. Production platen / vibration costs extra.</a:t>
                      </a:r>
                    </a:p>
                  </a:txBody>
                  <a:tcPr marL="152400" marR="133350" marT="76200" marB="76200" anchor="ctr">
                    <a:lnR w="9525">
                      <a:solidFill>
                        <a:srgbClr val="D9DCE0"/>
                      </a:solidFill>
                      <a:prstDash val="solid"/>
                    </a:lnR>
                    <a:lnB w="9525">
                      <a:solidFill>
                        <a:srgbClr val="D9DCE0"/>
                      </a:solidFill>
                      <a:prstDash val="solid"/>
                    </a:lnB>
                    <a:solidFill>
                      <a:srgbClr val="FFFFFF"/>
                    </a:solidFill>
                  </a:tcPr>
                </a:tc>
              </a:tr>
              <a:tr h="1028700">
                <a:tc>
                  <a:txBody>
                    <a:bodyPr/>
                    <a:lstStyle/>
                    <a:p>
                      <a:r>
                        <a:rPr sz="1650" b="0">
                          <a:solidFill>
                            <a:srgbClr val="171A20"/>
                          </a:solidFill>
                          <a:latin typeface="Arial"/>
                          <a:ea typeface="Arial"/>
                          <a:cs typeface="Arial"/>
                        </a:rPr>
                        <a:t>Q912226012A</a:t>
                      </a:r>
                    </a:p>
                    <a:p>
                      <a:r>
                        <a:rPr sz="1650" b="0">
                          <a:solidFill>
                            <a:srgbClr val="171A20"/>
                          </a:solidFill>
                          <a:latin typeface="Arial"/>
                          <a:ea typeface="Arial"/>
                          <a:cs typeface="Arial"/>
                        </a:rPr>
                        <a:t>Upstream die cutting</a:t>
                      </a:r>
                    </a:p>
                  </a:txBody>
                  <a:tcPr marL="152400" marR="133350" marT="76200" marB="76200" anchor="ctr">
                    <a:lnL w="9525">
                      <a:solidFill>
                        <a:srgbClr val="D9DCE0"/>
                      </a:solidFill>
                      <a:prstDash val="solid"/>
                    </a:lnL>
                    <a:lnR w="9525">
                      <a:solidFill>
                        <a:srgbClr val="D9DCE0"/>
                      </a:solidFill>
                      <a:prstDash val="solid"/>
                    </a:lnR>
                    <a:lnB w="9525">
                      <a:solidFill>
                        <a:srgbClr val="D9DCE0"/>
                      </a:solidFill>
                      <a:prstDash val="solid"/>
                    </a:lnB>
                    <a:solidFill>
                      <a:srgbClr val="EEEDE9"/>
                    </a:solidFill>
                  </a:tcPr>
                </a:tc>
                <a:tc>
                  <a:txBody>
                    <a:bodyPr/>
                    <a:lstStyle/>
                    <a:p>
                      <a:r>
                        <a:rPr sz="1650" b="0">
                          <a:solidFill>
                            <a:srgbClr val="171A20"/>
                          </a:solidFill>
                          <a:latin typeface="Arial"/>
                          <a:ea typeface="Arial"/>
                          <a:cs typeface="Arial"/>
                        </a:rPr>
                        <a:t>Complete</a:t>
                      </a:r>
                    </a:p>
                    <a:p>
                      <a:r>
                        <a:rPr sz="1650" b="0">
                          <a:solidFill>
                            <a:srgbClr val="171A20"/>
                          </a:solidFill>
                          <a:latin typeface="Arial"/>
                          <a:ea typeface="Arial"/>
                          <a:cs typeface="Arial"/>
                        </a:rPr>
                        <a:t>project</a:t>
                      </a:r>
                    </a:p>
                  </a:txBody>
                  <a:tcPr marL="152400" marR="133350" marT="76200" marB="76200" anchor="ctr">
                    <a:lnR w="9525">
                      <a:solidFill>
                        <a:srgbClr val="D9DCE0"/>
                      </a:solidFill>
                      <a:prstDash val="solid"/>
                    </a:lnR>
                    <a:lnB w="9525">
                      <a:solidFill>
                        <a:srgbClr val="D9DCE0"/>
                      </a:solidFill>
                      <a:prstDash val="solid"/>
                    </a:lnB>
                    <a:solidFill>
                      <a:srgbClr val="EEEDE9"/>
                    </a:solidFill>
                  </a:tcPr>
                </a:tc>
                <a:tc>
                  <a:txBody>
                    <a:bodyPr/>
                    <a:lstStyle/>
                    <a:p>
                      <a:r>
                        <a:rPr sz="1650" b="1">
                          <a:solidFill>
                            <a:srgbClr val="C92334"/>
                          </a:solidFill>
                          <a:latin typeface="Arial"/>
                          <a:ea typeface="Arial"/>
                          <a:cs typeface="Arial"/>
                        </a:rPr>
                        <a:t>450,000</a:t>
                      </a:r>
                    </a:p>
                  </a:txBody>
                  <a:tcPr marL="152400" marR="133350" marT="76200" marB="76200" anchor="ctr">
                    <a:lnR w="9525">
                      <a:solidFill>
                        <a:srgbClr val="D9DCE0"/>
                      </a:solidFill>
                      <a:prstDash val="solid"/>
                    </a:lnR>
                    <a:lnB w="9525">
                      <a:solidFill>
                        <a:srgbClr val="D9DCE0"/>
                      </a:solidFill>
                      <a:prstDash val="solid"/>
                    </a:lnB>
                    <a:solidFill>
                      <a:srgbClr val="EEEDE9"/>
                    </a:solidFill>
                  </a:tcPr>
                </a:tc>
                <a:tc>
                  <a:txBody>
                    <a:bodyPr/>
                    <a:lstStyle/>
                    <a:p>
                      <a:r>
                        <a:rPr sz="1650" b="0">
                          <a:solidFill>
                            <a:srgbClr val="171A20"/>
                          </a:solidFill>
                          <a:latin typeface="Arial"/>
                          <a:ea typeface="Arial"/>
                          <a:cs typeface="Arial"/>
                        </a:rPr>
                        <a:t>New cutting station, feed, waste release, vision and assembly-loading transfer.</a:t>
                      </a:r>
                    </a:p>
                  </a:txBody>
                  <a:tcPr marL="152400" marR="133350" marT="76200" marB="76200" anchor="ctr">
                    <a:lnR w="9525">
                      <a:solidFill>
                        <a:srgbClr val="D9DCE0"/>
                      </a:solidFill>
                      <a:prstDash val="solid"/>
                    </a:lnR>
                    <a:lnB w="9525">
                      <a:solidFill>
                        <a:srgbClr val="D9DCE0"/>
                      </a:solidFill>
                      <a:prstDash val="solid"/>
                    </a:lnB>
                    <a:solidFill>
                      <a:srgbClr val="EEEDE9"/>
                    </a:solidFill>
                  </a:tcPr>
                </a:tc>
                <a:tc>
                  <a:txBody>
                    <a:bodyPr/>
                    <a:lstStyle/>
                    <a:p>
                      <a:r>
                        <a:rPr sz="1650" b="0">
                          <a:solidFill>
                            <a:srgbClr val="171A20"/>
                          </a:solidFill>
                          <a:latin typeface="Arial"/>
                          <a:ea typeface="Arial"/>
                          <a:cs typeface="Arial"/>
                        </a:rPr>
                        <a:t>32–40 weeks including POC. Roll feed / existing-press retrofit excluded.</a:t>
                      </a:r>
                    </a:p>
                  </a:txBody>
                  <a:tcPr marL="152400" marR="133350" marT="76200" marB="76200" anchor="ctr">
                    <a:lnR w="9525">
                      <a:solidFill>
                        <a:srgbClr val="D9DCE0"/>
                      </a:solidFill>
                      <a:prstDash val="solid"/>
                    </a:lnR>
                    <a:lnB w="9525">
                      <a:solidFill>
                        <a:srgbClr val="D9DCE0"/>
                      </a:solidFill>
                      <a:prstDash val="solid"/>
                    </a:lnB>
                    <a:solidFill>
                      <a:srgbClr val="EEEDE9"/>
                    </a:solidFill>
                  </a:tcPr>
                </a:tc>
              </a:tr>
            </a:tbl>
          </a:graphicData>
        </a:graphic>
      </p:graphicFrame>
      <p:sp>
        <p:nvSpPr>
          <p:cNvPr id="9" name="text-6">
            <a:extLst xmlns:a="http://schemas.openxmlformats.org/drawingml/2006/main">
              <a:ext uri="{FF2B5EF4-FFF2-40B4-BE49-F238E27FC236}">
                <a16:creationId xmlns:a16="http://schemas.microsoft.com/office/drawing/2014/main" id="{7C3F9671-62E2-4502-A1D7-50BC0E74F84A}"/>
              </a:ext>
            </a:extLst>
          </p:cNvPr>
          <p:cNvSpPr>
            <a:spLocks xmlns:a="http://schemas.openxmlformats.org/drawingml/2006/main" noGrp="1"/>
          </p:cNvSpPr>
          <p:nvPr/>
        </p:nvSpPr>
        <p:spPr>
          <a:xfrm xmlns:a="http://schemas.openxmlformats.org/drawingml/2006/main">
            <a:off x="666750" y="7038975"/>
            <a:ext cx="6619875"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325" b="1">
                <a:solidFill>
                  <a:srgbClr val="C92334"/>
                </a:solidFill>
                <a:latin typeface="Arial"/>
                <a:ea typeface="Arial"/>
                <a:cs typeface="Arial"/>
              </a:defRPr>
            </a:defPPr>
            <a:lvl1pPr>
              <a:defRPr sz="2325" b="1">
                <a:solidFill>
                  <a:srgbClr val="C92334"/>
                </a:solidFill>
                <a:latin typeface="Arial"/>
                <a:ea typeface="Arial"/>
                <a:cs typeface="Arial"/>
              </a:defRPr>
            </a:lvl1pPr>
            <a:lvl2pPr>
              <a:defRPr sz="2325" b="1">
                <a:solidFill>
                  <a:srgbClr val="C92334"/>
                </a:solidFill>
                <a:latin typeface="Arial"/>
                <a:ea typeface="Arial"/>
                <a:cs typeface="Arial"/>
              </a:defRPr>
            </a:lvl2pPr>
            <a:lvl3pPr>
              <a:defRPr sz="2325" b="1">
                <a:solidFill>
                  <a:srgbClr val="C92334"/>
                </a:solidFill>
                <a:latin typeface="Arial"/>
                <a:ea typeface="Arial"/>
                <a:cs typeface="Arial"/>
              </a:defRPr>
            </a:lvl3pPr>
            <a:lvl4pPr>
              <a:defRPr sz="2325" b="1">
                <a:solidFill>
                  <a:srgbClr val="C92334"/>
                </a:solidFill>
                <a:latin typeface="Arial"/>
                <a:ea typeface="Arial"/>
                <a:cs typeface="Arial"/>
              </a:defRPr>
            </a:lvl4pPr>
            <a:lvl5pPr>
              <a:defRPr sz="2325" b="1">
                <a:solidFill>
                  <a:srgbClr val="C92334"/>
                </a:solidFill>
                <a:latin typeface="Arial"/>
                <a:ea typeface="Arial"/>
                <a:cs typeface="Arial"/>
              </a:defRPr>
            </a:lvl5pPr>
            <a:lvl6pPr>
              <a:defRPr sz="2325" b="1">
                <a:solidFill>
                  <a:srgbClr val="C92334"/>
                </a:solidFill>
                <a:latin typeface="Arial"/>
                <a:ea typeface="Arial"/>
                <a:cs typeface="Arial"/>
              </a:defRPr>
            </a:lvl6pPr>
            <a:lvl7pPr>
              <a:defRPr sz="2325" b="1">
                <a:solidFill>
                  <a:srgbClr val="C92334"/>
                </a:solidFill>
                <a:latin typeface="Arial"/>
                <a:ea typeface="Arial"/>
                <a:cs typeface="Arial"/>
              </a:defRPr>
            </a:lvl7pPr>
            <a:lvl8pPr>
              <a:defRPr sz="2325" b="1">
                <a:solidFill>
                  <a:srgbClr val="C92334"/>
                </a:solidFill>
                <a:latin typeface="Arial"/>
                <a:ea typeface="Arial"/>
                <a:cs typeface="Arial"/>
              </a:defRPr>
            </a:lvl8pPr>
            <a:lvl9pPr>
              <a:defRPr sz="2325" b="1">
                <a:solidFill>
                  <a:srgbClr val="C92334"/>
                </a:solidFill>
                <a:latin typeface="Arial"/>
                <a:ea typeface="Arial"/>
                <a:cs typeface="Arial"/>
              </a:defRPr>
            </a:lvl9pPr>
          </a:lstStyle>
          <a:p xmlns:a="http://schemas.openxmlformats.org/drawingml/2006/main">
            <a:pPr>
              <a:defRPr sz="2325" b="1">
                <a:solidFill>
                  <a:srgbClr val="C92334"/>
                </a:solidFill>
                <a:latin typeface="Arial"/>
                <a:ea typeface="Arial"/>
                <a:cs typeface="Arial"/>
              </a:defRPr>
            </a:pPr>
            <a:r>
              <a:rPr sz="2325" b="1">
                <a:solidFill>
                  <a:srgbClr val="C92334"/>
                </a:solidFill>
                <a:latin typeface="Arial"/>
                <a:ea typeface="Arial"/>
                <a:cs typeface="Arial"/>
              </a:rPr>
              <a:t>Both POCs: SGD 494,000</a:t>
            </a:r>
          </a:p>
        </p:txBody>
      </p:sp>
      <p:sp>
        <p:nvSpPr>
          <p:cNvPr id="10" name="text-7">
            <a:extLst xmlns:a="http://schemas.openxmlformats.org/drawingml/2006/main">
              <a:ext uri="{FF2B5EF4-FFF2-40B4-BE49-F238E27FC236}">
                <a16:creationId xmlns:a16="http://schemas.microsoft.com/office/drawing/2014/main" id="{C08E5FC4-5116-469E-9A4A-DDA83961B7B7}"/>
              </a:ext>
            </a:extLst>
          </p:cNvPr>
          <p:cNvSpPr>
            <a:spLocks xmlns:a="http://schemas.openxmlformats.org/drawingml/2006/main" noGrp="1"/>
          </p:cNvSpPr>
          <p:nvPr/>
        </p:nvSpPr>
        <p:spPr>
          <a:xfrm xmlns:a="http://schemas.openxmlformats.org/drawingml/2006/main">
            <a:off x="7667625" y="7038975"/>
            <a:ext cx="6905625"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325" b="1">
                <a:solidFill>
                  <a:srgbClr val="C92334"/>
                </a:solidFill>
                <a:latin typeface="Arial"/>
                <a:ea typeface="Arial"/>
                <a:cs typeface="Arial"/>
              </a:defRPr>
            </a:defPPr>
            <a:lvl1pPr>
              <a:defRPr sz="2325" b="1">
                <a:solidFill>
                  <a:srgbClr val="C92334"/>
                </a:solidFill>
                <a:latin typeface="Arial"/>
                <a:ea typeface="Arial"/>
                <a:cs typeface="Arial"/>
              </a:defRPr>
            </a:lvl1pPr>
            <a:lvl2pPr>
              <a:defRPr sz="2325" b="1">
                <a:solidFill>
                  <a:srgbClr val="C92334"/>
                </a:solidFill>
                <a:latin typeface="Arial"/>
                <a:ea typeface="Arial"/>
                <a:cs typeface="Arial"/>
              </a:defRPr>
            </a:lvl2pPr>
            <a:lvl3pPr>
              <a:defRPr sz="2325" b="1">
                <a:solidFill>
                  <a:srgbClr val="C92334"/>
                </a:solidFill>
                <a:latin typeface="Arial"/>
                <a:ea typeface="Arial"/>
                <a:cs typeface="Arial"/>
              </a:defRPr>
            </a:lvl3pPr>
            <a:lvl4pPr>
              <a:defRPr sz="2325" b="1">
                <a:solidFill>
                  <a:srgbClr val="C92334"/>
                </a:solidFill>
                <a:latin typeface="Arial"/>
                <a:ea typeface="Arial"/>
                <a:cs typeface="Arial"/>
              </a:defRPr>
            </a:lvl4pPr>
            <a:lvl5pPr>
              <a:defRPr sz="2325" b="1">
                <a:solidFill>
                  <a:srgbClr val="C92334"/>
                </a:solidFill>
                <a:latin typeface="Arial"/>
                <a:ea typeface="Arial"/>
                <a:cs typeface="Arial"/>
              </a:defRPr>
            </a:lvl5pPr>
            <a:lvl6pPr>
              <a:defRPr sz="2325" b="1">
                <a:solidFill>
                  <a:srgbClr val="C92334"/>
                </a:solidFill>
                <a:latin typeface="Arial"/>
                <a:ea typeface="Arial"/>
                <a:cs typeface="Arial"/>
              </a:defRPr>
            </a:lvl6pPr>
            <a:lvl7pPr>
              <a:defRPr sz="2325" b="1">
                <a:solidFill>
                  <a:srgbClr val="C92334"/>
                </a:solidFill>
                <a:latin typeface="Arial"/>
                <a:ea typeface="Arial"/>
                <a:cs typeface="Arial"/>
              </a:defRPr>
            </a:lvl7pPr>
            <a:lvl8pPr>
              <a:defRPr sz="2325" b="1">
                <a:solidFill>
                  <a:srgbClr val="C92334"/>
                </a:solidFill>
                <a:latin typeface="Arial"/>
                <a:ea typeface="Arial"/>
                <a:cs typeface="Arial"/>
              </a:defRPr>
            </a:lvl8pPr>
            <a:lvl9pPr>
              <a:defRPr sz="2325" b="1">
                <a:solidFill>
                  <a:srgbClr val="C92334"/>
                </a:solidFill>
                <a:latin typeface="Arial"/>
                <a:ea typeface="Arial"/>
                <a:cs typeface="Arial"/>
              </a:defRPr>
            </a:lvl9pPr>
          </a:lstStyle>
          <a:p xmlns:a="http://schemas.openxmlformats.org/drawingml/2006/main">
            <a:pPr>
              <a:defRPr sz="2325" b="1">
                <a:solidFill>
                  <a:srgbClr val="C92334"/>
                </a:solidFill>
                <a:latin typeface="Arial"/>
                <a:ea typeface="Arial"/>
                <a:cs typeface="Arial"/>
              </a:defRPr>
            </a:pPr>
            <a:r>
              <a:rPr sz="2325" b="1">
                <a:solidFill>
                  <a:srgbClr val="C92334"/>
                </a:solidFill>
                <a:latin typeface="Arial"/>
                <a:ea typeface="Arial"/>
                <a:cs typeface="Arial"/>
              </a:rPr>
              <a:t>Complete systems: SGD 1,386,000</a:t>
            </a:r>
          </a:p>
        </p:txBody>
      </p:sp>
      <p:sp>
        <p:nvSpPr>
          <p:cNvPr id="11" name="text-8">
            <a:extLst xmlns:a="http://schemas.openxmlformats.org/drawingml/2006/main">
              <a:ext uri="{FF2B5EF4-FFF2-40B4-BE49-F238E27FC236}">
                <a16:creationId xmlns:a16="http://schemas.microsoft.com/office/drawing/2014/main" id="{F273DBE1-7F25-437A-9254-C76D37679403}"/>
              </a:ext>
            </a:extLst>
          </p:cNvPr>
          <p:cNvSpPr>
            <a:spLocks xmlns:a="http://schemas.openxmlformats.org/drawingml/2006/main" noGrp="1"/>
          </p:cNvSpPr>
          <p:nvPr/>
        </p:nvSpPr>
        <p:spPr>
          <a:xfrm xmlns:a="http://schemas.openxmlformats.org/drawingml/2006/main">
            <a:off x="666750" y="7524750"/>
            <a:ext cx="13906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650" b="0">
                <a:solidFill>
                  <a:srgbClr val="171A20"/>
                </a:solidFill>
                <a:latin typeface="Arial"/>
                <a:ea typeface="Arial"/>
                <a:cs typeface="Arial"/>
              </a:defRPr>
            </a:defPPr>
            <a:lvl1pPr>
              <a:defRPr sz="1650" b="0">
                <a:solidFill>
                  <a:srgbClr val="171A20"/>
                </a:solidFill>
                <a:latin typeface="Arial"/>
                <a:ea typeface="Arial"/>
                <a:cs typeface="Arial"/>
              </a:defRPr>
            </a:lvl1pPr>
            <a:lvl2pPr>
              <a:defRPr sz="1650" b="0">
                <a:solidFill>
                  <a:srgbClr val="171A20"/>
                </a:solidFill>
                <a:latin typeface="Arial"/>
                <a:ea typeface="Arial"/>
                <a:cs typeface="Arial"/>
              </a:defRPr>
            </a:lvl2pPr>
            <a:lvl3pPr>
              <a:defRPr sz="1650" b="0">
                <a:solidFill>
                  <a:srgbClr val="171A20"/>
                </a:solidFill>
                <a:latin typeface="Arial"/>
                <a:ea typeface="Arial"/>
                <a:cs typeface="Arial"/>
              </a:defRPr>
            </a:lvl3pPr>
            <a:lvl4pPr>
              <a:defRPr sz="1650" b="0">
                <a:solidFill>
                  <a:srgbClr val="171A20"/>
                </a:solidFill>
                <a:latin typeface="Arial"/>
                <a:ea typeface="Arial"/>
                <a:cs typeface="Arial"/>
              </a:defRPr>
            </a:lvl4pPr>
            <a:lvl5pPr>
              <a:defRPr sz="1650" b="0">
                <a:solidFill>
                  <a:srgbClr val="171A20"/>
                </a:solidFill>
                <a:latin typeface="Arial"/>
                <a:ea typeface="Arial"/>
                <a:cs typeface="Arial"/>
              </a:defRPr>
            </a:lvl5pPr>
            <a:lvl6pPr>
              <a:defRPr sz="1650" b="0">
                <a:solidFill>
                  <a:srgbClr val="171A20"/>
                </a:solidFill>
                <a:latin typeface="Arial"/>
                <a:ea typeface="Arial"/>
                <a:cs typeface="Arial"/>
              </a:defRPr>
            </a:lvl6pPr>
            <a:lvl7pPr>
              <a:defRPr sz="1650" b="0">
                <a:solidFill>
                  <a:srgbClr val="171A20"/>
                </a:solidFill>
                <a:latin typeface="Arial"/>
                <a:ea typeface="Arial"/>
                <a:cs typeface="Arial"/>
              </a:defRPr>
            </a:lvl7pPr>
            <a:lvl8pPr>
              <a:defRPr sz="1650" b="0">
                <a:solidFill>
                  <a:srgbClr val="171A20"/>
                </a:solidFill>
                <a:latin typeface="Arial"/>
                <a:ea typeface="Arial"/>
                <a:cs typeface="Arial"/>
              </a:defRPr>
            </a:lvl8pPr>
            <a:lvl9pPr>
              <a:defRPr sz="1650" b="0">
                <a:solidFill>
                  <a:srgbClr val="171A20"/>
                </a:solidFill>
                <a:latin typeface="Arial"/>
                <a:ea typeface="Arial"/>
                <a:cs typeface="Arial"/>
              </a:defRPr>
            </a:lvl9pPr>
          </a:lstStyle>
          <a:p xmlns:a="http://schemas.openxmlformats.org/drawingml/2006/main">
            <a:pPr>
              <a:defRPr sz="1650" b="0">
                <a:solidFill>
                  <a:srgbClr val="171A20"/>
                </a:solidFill>
                <a:latin typeface="Arial"/>
                <a:ea typeface="Arial"/>
                <a:cs typeface="Arial"/>
              </a:defRPr>
            </a:pPr>
            <a:r>
              <a:rPr sz="1650" b="0">
                <a:solidFill>
                  <a:srgbClr val="171A20"/>
                </a:solidFill>
                <a:latin typeface="Arial"/>
                <a:ea typeface="Arial"/>
                <a:cs typeface="Arial"/>
              </a:rPr>
              <a:t>Route references, not additive. Reconcile accepted reusable POC work before the remaining-work quotation.</a:t>
            </a:r>
          </a:p>
        </p:txBody>
      </p:sp>
    </p:spTree>
    <p:extLst>
      <p:ext uri="{BB962C8B-B14F-4D97-AF65-F5344CB8AC3E}">
        <p14:creationId xmlns:p14="http://schemas.microsoft.com/office/powerpoint/2010/main" val="1322485267"/>
      </p:ext>
    </p:extLst>
  </p:cSld>
</p:sld>
</file>

<file path=ppt/slides/slide2.xml><?xml version="1.0" encoding="utf-8"?>
<p:sld xmlns:p="http://schemas.openxmlformats.org/presentationml/2006/main">
  <p:cSld>
    <p:bg>
      <p:bgPr>
        <a:solidFill xmlns:a="http://schemas.openxmlformats.org/drawingml/2006/main">
          <a:srgbClr val="F6F5F2"/>
        </a:solidFill>
      </p:bgPr>
    </p:bg>
    <p:spTree>
      <p:nvGrpSpPr>
        <p:cNvPr id="1" name=""/>
        <p:cNvGrpSpPr/>
        <p:nvPr/>
      </p:nvGrpSpPr>
      <p:grpSpPr>
        <a:xfrm xmlns:a="http://schemas.openxmlformats.org/drawingml/2006/main"/>
      </p:grpSpPr>
      <p:pic>
        <p:nvPicPr>
          <p:cNvPr id="21" name="">
            <a:extLst xmlns:a="http://schemas.openxmlformats.org/drawingml/2006/main">
              <a:ext uri="{FF2B5EF4-FFF2-40B4-BE49-F238E27FC236}">
                <a16:creationId xmlns:a16="http://schemas.microsoft.com/office/drawing/2014/main" id="{D0F31D82-B53F-4421-98DA-A6EC583DFC07}"/>
              </a:ext>
            </a:extLst>
          </p:cNvPr>
          <p:cNvPicPr>
            <a:picLocks xmlns:a="http://schemas.openxmlformats.org/drawingml/2006/main" noChangeAspect="1"/>
          </p:cNvPicPr>
          <p:nvPr/>
        </p:nvPicPr>
        <p:blipFill>
          <a:blip xmlns:r="http://schemas.openxmlformats.org/officeDocument/2006/relationships" xmlns:a="http://schemas.openxmlformats.org/drawingml/2006/main" r:embed="R60468afb83ad45ea"/>
          <a:stretch xmlns:a="http://schemas.openxmlformats.org/drawingml/2006/main"/>
        </p:blipFill>
        <p:spPr>
          <a:xfrm xmlns:a="http://schemas.openxmlformats.org/drawingml/2006/main">
            <a:off x="666750" y="328620"/>
            <a:ext cx="590550" cy="58101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C4E19B9E-7532-4A47-A433-D4DC85841790}"/>
              </a:ext>
            </a:extLst>
          </p:cNvPr>
          <p:cNvSpPr>
            <a:spLocks xmlns:a="http://schemas.openxmlformats.org/drawingml/2006/main" noGrp="1"/>
          </p:cNvSpPr>
          <p:nvPr/>
        </p:nvSpPr>
        <p:spPr>
          <a:xfrm xmlns:a="http://schemas.openxmlformats.org/drawingml/2006/main">
            <a:off x="1428750" y="457200"/>
            <a:ext cx="11906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75" b="1">
                <a:solidFill>
                  <a:srgbClr val="60656F"/>
                </a:solidFill>
                <a:latin typeface="Arial"/>
                <a:ea typeface="Arial"/>
                <a:cs typeface="Arial"/>
              </a:defRPr>
            </a:defPPr>
            <a:lvl1pPr>
              <a:defRPr sz="1575" b="1">
                <a:solidFill>
                  <a:srgbClr val="60656F"/>
                </a:solidFill>
                <a:latin typeface="Arial"/>
                <a:ea typeface="Arial"/>
                <a:cs typeface="Arial"/>
              </a:defRPr>
            </a:lvl1pPr>
            <a:lvl2pPr>
              <a:defRPr sz="1575" b="1">
                <a:solidFill>
                  <a:srgbClr val="60656F"/>
                </a:solidFill>
                <a:latin typeface="Arial"/>
                <a:ea typeface="Arial"/>
                <a:cs typeface="Arial"/>
              </a:defRPr>
            </a:lvl2pPr>
            <a:lvl3pPr>
              <a:defRPr sz="1575" b="1">
                <a:solidFill>
                  <a:srgbClr val="60656F"/>
                </a:solidFill>
                <a:latin typeface="Arial"/>
                <a:ea typeface="Arial"/>
                <a:cs typeface="Arial"/>
              </a:defRPr>
            </a:lvl3pPr>
            <a:lvl4pPr>
              <a:defRPr sz="1575" b="1">
                <a:solidFill>
                  <a:srgbClr val="60656F"/>
                </a:solidFill>
                <a:latin typeface="Arial"/>
                <a:ea typeface="Arial"/>
                <a:cs typeface="Arial"/>
              </a:defRPr>
            </a:lvl4pPr>
            <a:lvl5pPr>
              <a:defRPr sz="1575" b="1">
                <a:solidFill>
                  <a:srgbClr val="60656F"/>
                </a:solidFill>
                <a:latin typeface="Arial"/>
                <a:ea typeface="Arial"/>
                <a:cs typeface="Arial"/>
              </a:defRPr>
            </a:lvl5pPr>
            <a:lvl6pPr>
              <a:defRPr sz="1575" b="1">
                <a:solidFill>
                  <a:srgbClr val="60656F"/>
                </a:solidFill>
                <a:latin typeface="Arial"/>
                <a:ea typeface="Arial"/>
                <a:cs typeface="Arial"/>
              </a:defRPr>
            </a:lvl6pPr>
            <a:lvl7pPr>
              <a:defRPr sz="1575" b="1">
                <a:solidFill>
                  <a:srgbClr val="60656F"/>
                </a:solidFill>
                <a:latin typeface="Arial"/>
                <a:ea typeface="Arial"/>
                <a:cs typeface="Arial"/>
              </a:defRPr>
            </a:lvl7pPr>
            <a:lvl8pPr>
              <a:defRPr sz="1575" b="1">
                <a:solidFill>
                  <a:srgbClr val="60656F"/>
                </a:solidFill>
                <a:latin typeface="Arial"/>
                <a:ea typeface="Arial"/>
                <a:cs typeface="Arial"/>
              </a:defRPr>
            </a:lvl8pPr>
            <a:lvl9pPr>
              <a:defRPr sz="1575" b="1">
                <a:solidFill>
                  <a:srgbClr val="60656F"/>
                </a:solidFill>
                <a:latin typeface="Arial"/>
                <a:ea typeface="Arial"/>
                <a:cs typeface="Arial"/>
              </a:defRPr>
            </a:lvl9pPr>
          </a:lstStyle>
          <a:p xmlns:a="http://schemas.openxmlformats.org/drawingml/2006/main">
            <a:pPr>
              <a:defRPr sz="1575" b="1">
                <a:solidFill>
                  <a:srgbClr val="60656F"/>
                </a:solidFill>
                <a:latin typeface="Arial"/>
                <a:ea typeface="Arial"/>
                <a:cs typeface="Arial"/>
              </a:defRPr>
            </a:pPr>
            <a:r>
              <a:rPr sz="1575" b="1">
                <a:solidFill>
                  <a:srgbClr val="60656F"/>
                </a:solidFill>
                <a:latin typeface="Arial"/>
                <a:ea typeface="Arial"/>
                <a:cs typeface="Arial"/>
              </a:rPr>
              <a:t>AETEC  /  DSO NATIONAL LABORATORIES</a:t>
            </a:r>
          </a:p>
        </p:txBody>
      </p:sp>
      <p:sp>
        <p:nvSpPr>
          <p:cNvPr id="3" name="text-1">
            <a:extLst xmlns:a="http://schemas.openxmlformats.org/drawingml/2006/main">
              <a:ext uri="{FF2B5EF4-FFF2-40B4-BE49-F238E27FC236}">
                <a16:creationId xmlns:a16="http://schemas.microsoft.com/office/drawing/2014/main" id="{3AA3E256-9D89-48F7-AE66-302568FC8CB6}"/>
              </a:ext>
            </a:extLst>
          </p:cNvPr>
          <p:cNvSpPr>
            <a:spLocks xmlns:a="http://schemas.openxmlformats.org/drawingml/2006/main" noGrp="1"/>
          </p:cNvSpPr>
          <p:nvPr/>
        </p:nvSpPr>
        <p:spPr>
          <a:xfrm xmlns:a="http://schemas.openxmlformats.org/drawingml/2006/main">
            <a:off x="666750" y="1066800"/>
            <a:ext cx="138112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450" b="1">
                <a:solidFill>
                  <a:srgbClr val="171A20"/>
                </a:solidFill>
                <a:latin typeface="Arial"/>
                <a:ea typeface="Arial"/>
                <a:cs typeface="Arial"/>
              </a:defRPr>
            </a:defPPr>
            <a:lvl1pPr>
              <a:defRPr sz="3450" b="1">
                <a:solidFill>
                  <a:srgbClr val="171A20"/>
                </a:solidFill>
                <a:latin typeface="Arial"/>
                <a:ea typeface="Arial"/>
                <a:cs typeface="Arial"/>
              </a:defRPr>
            </a:lvl1pPr>
            <a:lvl2pPr>
              <a:defRPr sz="3450" b="1">
                <a:solidFill>
                  <a:srgbClr val="171A20"/>
                </a:solidFill>
                <a:latin typeface="Arial"/>
                <a:ea typeface="Arial"/>
                <a:cs typeface="Arial"/>
              </a:defRPr>
            </a:lvl2pPr>
            <a:lvl3pPr>
              <a:defRPr sz="3450" b="1">
                <a:solidFill>
                  <a:srgbClr val="171A20"/>
                </a:solidFill>
                <a:latin typeface="Arial"/>
                <a:ea typeface="Arial"/>
                <a:cs typeface="Arial"/>
              </a:defRPr>
            </a:lvl3pPr>
            <a:lvl4pPr>
              <a:defRPr sz="3450" b="1">
                <a:solidFill>
                  <a:srgbClr val="171A20"/>
                </a:solidFill>
                <a:latin typeface="Arial"/>
                <a:ea typeface="Arial"/>
                <a:cs typeface="Arial"/>
              </a:defRPr>
            </a:lvl4pPr>
            <a:lvl5pPr>
              <a:defRPr sz="3450" b="1">
                <a:solidFill>
                  <a:srgbClr val="171A20"/>
                </a:solidFill>
                <a:latin typeface="Arial"/>
                <a:ea typeface="Arial"/>
                <a:cs typeface="Arial"/>
              </a:defRPr>
            </a:lvl5pPr>
            <a:lvl6pPr>
              <a:defRPr sz="3450" b="1">
                <a:solidFill>
                  <a:srgbClr val="171A20"/>
                </a:solidFill>
                <a:latin typeface="Arial"/>
                <a:ea typeface="Arial"/>
                <a:cs typeface="Arial"/>
              </a:defRPr>
            </a:lvl6pPr>
            <a:lvl7pPr>
              <a:defRPr sz="3450" b="1">
                <a:solidFill>
                  <a:srgbClr val="171A20"/>
                </a:solidFill>
                <a:latin typeface="Arial"/>
                <a:ea typeface="Arial"/>
                <a:cs typeface="Arial"/>
              </a:defRPr>
            </a:lvl7pPr>
            <a:lvl8pPr>
              <a:defRPr sz="3450" b="1">
                <a:solidFill>
                  <a:srgbClr val="171A20"/>
                </a:solidFill>
                <a:latin typeface="Arial"/>
                <a:ea typeface="Arial"/>
                <a:cs typeface="Arial"/>
              </a:defRPr>
            </a:lvl8pPr>
            <a:lvl9pPr>
              <a:defRPr sz="3450" b="1">
                <a:solidFill>
                  <a:srgbClr val="171A20"/>
                </a:solidFill>
                <a:latin typeface="Arial"/>
                <a:ea typeface="Arial"/>
                <a:cs typeface="Arial"/>
              </a:defRPr>
            </a:lvl9pPr>
          </a:lstStyle>
          <a:p xmlns:a="http://schemas.openxmlformats.org/drawingml/2006/main">
            <a:pPr>
              <a:defRPr sz="3450" b="1">
                <a:solidFill>
                  <a:srgbClr val="171A20"/>
                </a:solidFill>
                <a:latin typeface="Arial"/>
                <a:ea typeface="Arial"/>
                <a:cs typeface="Arial"/>
              </a:defRPr>
            </a:pPr>
            <a:r>
              <a:rPr sz="3450" b="1">
                <a:solidFill>
                  <a:srgbClr val="171A20"/>
                </a:solidFill>
                <a:latin typeface="Arial"/>
                <a:ea typeface="Arial"/>
                <a:cs typeface="Arial"/>
              </a:rPr>
              <a:t>Honeycomb assembly POC</a:t>
            </a:r>
          </a:p>
        </p:txBody>
      </p:sp>
      <p:sp>
        <p:nvSpPr>
          <p:cNvPr id="4" name="">
            <a:extLst xmlns:a="http://schemas.openxmlformats.org/drawingml/2006/main">
              <a:ext uri="{FF2B5EF4-FFF2-40B4-BE49-F238E27FC236}">
                <a16:creationId xmlns:a16="http://schemas.microsoft.com/office/drawing/2014/main" id="{33A51317-95F1-405F-A412-1C34C1444461}"/>
              </a:ext>
            </a:extLst>
          </p:cNvPr>
          <p:cNvSpPr>
            <a:spLocks xmlns:a="http://schemas.openxmlformats.org/drawingml/2006/main" noGrp="1"/>
          </p:cNvSpPr>
          <p:nvPr/>
        </p:nvSpPr>
        <p:spPr>
          <a:xfrm xmlns:a="http://schemas.openxmlformats.org/drawingml/2006/main">
            <a:off x="666750" y="8001000"/>
            <a:ext cx="13906500" cy="38100"/>
          </a:xfrm>
          <a:prstGeom xmlns:a="http://schemas.openxmlformats.org/drawingml/2006/main" prst="rect">
            <a:avLst/>
          </a:prstGeom>
          <a:solidFill xmlns:a="http://schemas.openxmlformats.org/drawingml/2006/main">
            <a:srgbClr val="C92334"/>
          </a:solidFill>
          <a:ln xmlns:a="http://schemas.openxmlformats.org/drawingml/2006/main" w="0">
            <a:noFill/>
            <a:prstDash val="solid"/>
          </a:ln>
        </p:spPr>
      </p:sp>
      <p:sp>
        <p:nvSpPr>
          <p:cNvPr id="5" name="text-3">
            <a:extLst xmlns:a="http://schemas.openxmlformats.org/drawingml/2006/main">
              <a:ext uri="{FF2B5EF4-FFF2-40B4-BE49-F238E27FC236}">
                <a16:creationId xmlns:a16="http://schemas.microsoft.com/office/drawing/2014/main" id="{34BD0560-AF76-4FDB-9828-6735DAE99FAD}"/>
              </a:ext>
            </a:extLst>
          </p:cNvPr>
          <p:cNvSpPr>
            <a:spLocks xmlns:a="http://schemas.openxmlformats.org/drawingml/2006/main" noGrp="1"/>
          </p:cNvSpPr>
          <p:nvPr/>
        </p:nvSpPr>
        <p:spPr>
          <a:xfrm xmlns:a="http://schemas.openxmlformats.org/drawingml/2006/main">
            <a:off x="666750" y="8191500"/>
            <a:ext cx="1257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75" b="0">
                <a:solidFill>
                  <a:srgbClr val="60656F"/>
                </a:solidFill>
                <a:latin typeface="Arial"/>
                <a:ea typeface="Arial"/>
                <a:cs typeface="Arial"/>
              </a:defRPr>
            </a:defPPr>
            <a:lvl1pPr>
              <a:defRPr sz="1275" b="0">
                <a:solidFill>
                  <a:srgbClr val="60656F"/>
                </a:solidFill>
                <a:latin typeface="Arial"/>
                <a:ea typeface="Arial"/>
                <a:cs typeface="Arial"/>
              </a:defRPr>
            </a:lvl1pPr>
            <a:lvl2pPr>
              <a:defRPr sz="1275" b="0">
                <a:solidFill>
                  <a:srgbClr val="60656F"/>
                </a:solidFill>
                <a:latin typeface="Arial"/>
                <a:ea typeface="Arial"/>
                <a:cs typeface="Arial"/>
              </a:defRPr>
            </a:lvl2pPr>
            <a:lvl3pPr>
              <a:defRPr sz="1275" b="0">
                <a:solidFill>
                  <a:srgbClr val="60656F"/>
                </a:solidFill>
                <a:latin typeface="Arial"/>
                <a:ea typeface="Arial"/>
                <a:cs typeface="Arial"/>
              </a:defRPr>
            </a:lvl3pPr>
            <a:lvl4pPr>
              <a:defRPr sz="1275" b="0">
                <a:solidFill>
                  <a:srgbClr val="60656F"/>
                </a:solidFill>
                <a:latin typeface="Arial"/>
                <a:ea typeface="Arial"/>
                <a:cs typeface="Arial"/>
              </a:defRPr>
            </a:lvl4pPr>
            <a:lvl5pPr>
              <a:defRPr sz="1275" b="0">
                <a:solidFill>
                  <a:srgbClr val="60656F"/>
                </a:solidFill>
                <a:latin typeface="Arial"/>
                <a:ea typeface="Arial"/>
                <a:cs typeface="Arial"/>
              </a:defRPr>
            </a:lvl5pPr>
            <a:lvl6pPr>
              <a:defRPr sz="1275" b="0">
                <a:solidFill>
                  <a:srgbClr val="60656F"/>
                </a:solidFill>
                <a:latin typeface="Arial"/>
                <a:ea typeface="Arial"/>
                <a:cs typeface="Arial"/>
              </a:defRPr>
            </a:lvl6pPr>
            <a:lvl7pPr>
              <a:defRPr sz="1275" b="0">
                <a:solidFill>
                  <a:srgbClr val="60656F"/>
                </a:solidFill>
                <a:latin typeface="Arial"/>
                <a:ea typeface="Arial"/>
                <a:cs typeface="Arial"/>
              </a:defRPr>
            </a:lvl7pPr>
            <a:lvl8pPr>
              <a:defRPr sz="1275" b="0">
                <a:solidFill>
                  <a:srgbClr val="60656F"/>
                </a:solidFill>
                <a:latin typeface="Arial"/>
                <a:ea typeface="Arial"/>
                <a:cs typeface="Arial"/>
              </a:defRPr>
            </a:lvl8pPr>
            <a:lvl9pPr>
              <a:defRPr sz="1275" b="0">
                <a:solidFill>
                  <a:srgbClr val="60656F"/>
                </a:solidFill>
                <a:latin typeface="Arial"/>
                <a:ea typeface="Arial"/>
                <a:cs typeface="Arial"/>
              </a:defRPr>
            </a:lvl9pPr>
          </a:lstStyle>
          <a:p xmlns:a="http://schemas.openxmlformats.org/drawingml/2006/main">
            <a:pPr>
              <a:defRPr sz="1275" b="0">
                <a:solidFill>
                  <a:srgbClr val="60656F"/>
                </a:solidFill>
                <a:latin typeface="Arial"/>
                <a:ea typeface="Arial"/>
                <a:cs typeface="Arial"/>
              </a:defRPr>
            </a:pPr>
            <a:r>
              <a:rPr sz="1275" b="0">
                <a:solidFill>
                  <a:srgbClr val="60656F"/>
                </a:solidFill>
                <a:latin typeface="Arial"/>
                <a:ea typeface="Arial"/>
                <a:cs typeface="Arial"/>
              </a:rPr>
              <a:t>Management review  •  19 October 2026  •  Budgetary prices exclude GST</a:t>
            </a:r>
          </a:p>
        </p:txBody>
      </p:sp>
      <p:sp>
        <p:nvSpPr>
          <p:cNvPr id="6" name="text-4">
            <a:extLst xmlns:a="http://schemas.openxmlformats.org/drawingml/2006/main">
              <a:ext uri="{FF2B5EF4-FFF2-40B4-BE49-F238E27FC236}">
                <a16:creationId xmlns:a16="http://schemas.microsoft.com/office/drawing/2014/main" id="{07FDC964-24E2-4BCA-A7D8-DDB8E96BD1A7}"/>
              </a:ext>
            </a:extLst>
          </p:cNvPr>
          <p:cNvSpPr>
            <a:spLocks xmlns:a="http://schemas.openxmlformats.org/drawingml/2006/main" noGrp="1"/>
          </p:cNvSpPr>
          <p:nvPr/>
        </p:nvSpPr>
        <p:spPr>
          <a:xfrm xmlns:a="http://schemas.openxmlformats.org/drawingml/2006/main">
            <a:off x="13906500" y="8143875"/>
            <a:ext cx="666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650" b="1">
                <a:solidFill>
                  <a:srgbClr val="C92334"/>
                </a:solidFill>
                <a:latin typeface="Arial"/>
                <a:ea typeface="Arial"/>
                <a:cs typeface="Arial"/>
              </a:defRPr>
            </a:defPPr>
            <a:lvl1pPr>
              <a:defRPr sz="1650" b="1">
                <a:solidFill>
                  <a:srgbClr val="C92334"/>
                </a:solidFill>
                <a:latin typeface="Arial"/>
                <a:ea typeface="Arial"/>
                <a:cs typeface="Arial"/>
              </a:defRPr>
            </a:lvl1pPr>
            <a:lvl2pPr>
              <a:defRPr sz="1650" b="1">
                <a:solidFill>
                  <a:srgbClr val="C92334"/>
                </a:solidFill>
                <a:latin typeface="Arial"/>
                <a:ea typeface="Arial"/>
                <a:cs typeface="Arial"/>
              </a:defRPr>
            </a:lvl2pPr>
            <a:lvl3pPr>
              <a:defRPr sz="1650" b="1">
                <a:solidFill>
                  <a:srgbClr val="C92334"/>
                </a:solidFill>
                <a:latin typeface="Arial"/>
                <a:ea typeface="Arial"/>
                <a:cs typeface="Arial"/>
              </a:defRPr>
            </a:lvl3pPr>
            <a:lvl4pPr>
              <a:defRPr sz="1650" b="1">
                <a:solidFill>
                  <a:srgbClr val="C92334"/>
                </a:solidFill>
                <a:latin typeface="Arial"/>
                <a:ea typeface="Arial"/>
                <a:cs typeface="Arial"/>
              </a:defRPr>
            </a:lvl4pPr>
            <a:lvl5pPr>
              <a:defRPr sz="1650" b="1">
                <a:solidFill>
                  <a:srgbClr val="C92334"/>
                </a:solidFill>
                <a:latin typeface="Arial"/>
                <a:ea typeface="Arial"/>
                <a:cs typeface="Arial"/>
              </a:defRPr>
            </a:lvl5pPr>
            <a:lvl6pPr>
              <a:defRPr sz="1650" b="1">
                <a:solidFill>
                  <a:srgbClr val="C92334"/>
                </a:solidFill>
                <a:latin typeface="Arial"/>
                <a:ea typeface="Arial"/>
                <a:cs typeface="Arial"/>
              </a:defRPr>
            </a:lvl6pPr>
            <a:lvl7pPr>
              <a:defRPr sz="1650" b="1">
                <a:solidFill>
                  <a:srgbClr val="C92334"/>
                </a:solidFill>
                <a:latin typeface="Arial"/>
                <a:ea typeface="Arial"/>
                <a:cs typeface="Arial"/>
              </a:defRPr>
            </a:lvl7pPr>
            <a:lvl8pPr>
              <a:defRPr sz="1650" b="1">
                <a:solidFill>
                  <a:srgbClr val="C92334"/>
                </a:solidFill>
                <a:latin typeface="Arial"/>
                <a:ea typeface="Arial"/>
                <a:cs typeface="Arial"/>
              </a:defRPr>
            </a:lvl8pPr>
            <a:lvl9pPr>
              <a:defRPr sz="1650" b="1">
                <a:solidFill>
                  <a:srgbClr val="C92334"/>
                </a:solidFill>
                <a:latin typeface="Arial"/>
                <a:ea typeface="Arial"/>
                <a:cs typeface="Arial"/>
              </a:defRPr>
            </a:lvl9pPr>
          </a:lstStyle>
          <a:p xmlns:a="http://schemas.openxmlformats.org/drawingml/2006/main">
            <a:pPr>
              <a:defRPr sz="1650" b="1">
                <a:solidFill>
                  <a:srgbClr val="C92334"/>
                </a:solidFill>
                <a:latin typeface="Arial"/>
                <a:ea typeface="Arial"/>
                <a:cs typeface="Arial"/>
              </a:defRPr>
            </a:pPr>
            <a:r>
              <a:rPr sz="1650" b="1">
                <a:solidFill>
                  <a:srgbClr val="C92334"/>
                </a:solidFill>
                <a:latin typeface="Arial"/>
                <a:ea typeface="Arial"/>
                <a:cs typeface="Arial"/>
              </a:rPr>
              <a:t>02</a:t>
            </a:r>
          </a:p>
        </p:txBody>
      </p:sp>
      <p:sp>
        <p:nvSpPr>
          <p:cNvPr id="7" name="text-5">
            <a:extLst xmlns:a="http://schemas.openxmlformats.org/drawingml/2006/main">
              <a:ext uri="{FF2B5EF4-FFF2-40B4-BE49-F238E27FC236}">
                <a16:creationId xmlns:a16="http://schemas.microsoft.com/office/drawing/2014/main" id="{4641BD1F-5625-42C8-979A-B32A42A951A4}"/>
              </a:ext>
            </a:extLst>
          </p:cNvPr>
          <p:cNvSpPr>
            <a:spLocks xmlns:a="http://schemas.openxmlformats.org/drawingml/2006/main" noGrp="1"/>
          </p:cNvSpPr>
          <p:nvPr/>
        </p:nvSpPr>
        <p:spPr>
          <a:xfrm xmlns:a="http://schemas.openxmlformats.org/drawingml/2006/main">
            <a:off x="666750" y="1790700"/>
            <a:ext cx="5429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950" b="1">
                <a:solidFill>
                  <a:srgbClr val="60656F"/>
                </a:solidFill>
                <a:latin typeface="Arial"/>
                <a:ea typeface="Arial"/>
                <a:cs typeface="Arial"/>
              </a:defRPr>
            </a:defPPr>
            <a:lvl1pPr>
              <a:defRPr sz="1950" b="1">
                <a:solidFill>
                  <a:srgbClr val="60656F"/>
                </a:solidFill>
                <a:latin typeface="Arial"/>
                <a:ea typeface="Arial"/>
                <a:cs typeface="Arial"/>
              </a:defRPr>
            </a:lvl1pPr>
            <a:lvl2pPr>
              <a:defRPr sz="1950" b="1">
                <a:solidFill>
                  <a:srgbClr val="60656F"/>
                </a:solidFill>
                <a:latin typeface="Arial"/>
                <a:ea typeface="Arial"/>
                <a:cs typeface="Arial"/>
              </a:defRPr>
            </a:lvl2pPr>
            <a:lvl3pPr>
              <a:defRPr sz="1950" b="1">
                <a:solidFill>
                  <a:srgbClr val="60656F"/>
                </a:solidFill>
                <a:latin typeface="Arial"/>
                <a:ea typeface="Arial"/>
                <a:cs typeface="Arial"/>
              </a:defRPr>
            </a:lvl3pPr>
            <a:lvl4pPr>
              <a:defRPr sz="1950" b="1">
                <a:solidFill>
                  <a:srgbClr val="60656F"/>
                </a:solidFill>
                <a:latin typeface="Arial"/>
                <a:ea typeface="Arial"/>
                <a:cs typeface="Arial"/>
              </a:defRPr>
            </a:lvl4pPr>
            <a:lvl5pPr>
              <a:defRPr sz="1950" b="1">
                <a:solidFill>
                  <a:srgbClr val="60656F"/>
                </a:solidFill>
                <a:latin typeface="Arial"/>
                <a:ea typeface="Arial"/>
                <a:cs typeface="Arial"/>
              </a:defRPr>
            </a:lvl5pPr>
            <a:lvl6pPr>
              <a:defRPr sz="1950" b="1">
                <a:solidFill>
                  <a:srgbClr val="60656F"/>
                </a:solidFill>
                <a:latin typeface="Arial"/>
                <a:ea typeface="Arial"/>
                <a:cs typeface="Arial"/>
              </a:defRPr>
            </a:lvl6pPr>
            <a:lvl7pPr>
              <a:defRPr sz="1950" b="1">
                <a:solidFill>
                  <a:srgbClr val="60656F"/>
                </a:solidFill>
                <a:latin typeface="Arial"/>
                <a:ea typeface="Arial"/>
                <a:cs typeface="Arial"/>
              </a:defRPr>
            </a:lvl7pPr>
            <a:lvl8pPr>
              <a:defRPr sz="1950" b="1">
                <a:solidFill>
                  <a:srgbClr val="60656F"/>
                </a:solidFill>
                <a:latin typeface="Arial"/>
                <a:ea typeface="Arial"/>
                <a:cs typeface="Arial"/>
              </a:defRPr>
            </a:lvl8pPr>
            <a:lvl9pPr>
              <a:defRPr sz="1950" b="1">
                <a:solidFill>
                  <a:srgbClr val="60656F"/>
                </a:solidFill>
                <a:latin typeface="Arial"/>
                <a:ea typeface="Arial"/>
                <a:cs typeface="Arial"/>
              </a:defRPr>
            </a:lvl9pPr>
          </a:lstStyle>
          <a:p xmlns:a="http://schemas.openxmlformats.org/drawingml/2006/main">
            <a:pPr>
              <a:defRPr sz="1950" b="1">
                <a:solidFill>
                  <a:srgbClr val="60656F"/>
                </a:solidFill>
                <a:latin typeface="Arial"/>
                <a:ea typeface="Arial"/>
                <a:cs typeface="Arial"/>
              </a:defRPr>
            </a:pPr>
            <a:r>
              <a:rPr sz="1950" b="1">
                <a:solidFill>
                  <a:srgbClr val="60656F"/>
                </a:solidFill>
                <a:latin typeface="Arial"/>
                <a:ea typeface="Arial"/>
                <a:cs typeface="Arial"/>
              </a:rPr>
              <a:t>Q912226010A</a:t>
            </a:r>
          </a:p>
        </p:txBody>
      </p:sp>
      <p:sp>
        <p:nvSpPr>
          <p:cNvPr id="8" name="text-6">
            <a:extLst xmlns:a="http://schemas.openxmlformats.org/drawingml/2006/main">
              <a:ext uri="{FF2B5EF4-FFF2-40B4-BE49-F238E27FC236}">
                <a16:creationId xmlns:a16="http://schemas.microsoft.com/office/drawing/2014/main" id="{BFD72E37-B89A-432F-9116-103ADFE7E78F}"/>
              </a:ext>
            </a:extLst>
          </p:cNvPr>
          <p:cNvSpPr>
            <a:spLocks xmlns:a="http://schemas.openxmlformats.org/drawingml/2006/main" noGrp="1"/>
          </p:cNvSpPr>
          <p:nvPr/>
        </p:nvSpPr>
        <p:spPr>
          <a:xfrm xmlns:a="http://schemas.openxmlformats.org/drawingml/2006/main">
            <a:off x="666750" y="2190750"/>
            <a:ext cx="6477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975" b="1">
                <a:solidFill>
                  <a:srgbClr val="C92334"/>
                </a:solidFill>
                <a:latin typeface="Arial"/>
                <a:ea typeface="Arial"/>
                <a:cs typeface="Arial"/>
              </a:defRPr>
            </a:defPPr>
            <a:lvl1pPr>
              <a:defRPr sz="3975" b="1">
                <a:solidFill>
                  <a:srgbClr val="C92334"/>
                </a:solidFill>
                <a:latin typeface="Arial"/>
                <a:ea typeface="Arial"/>
                <a:cs typeface="Arial"/>
              </a:defRPr>
            </a:lvl1pPr>
            <a:lvl2pPr>
              <a:defRPr sz="3975" b="1">
                <a:solidFill>
                  <a:srgbClr val="C92334"/>
                </a:solidFill>
                <a:latin typeface="Arial"/>
                <a:ea typeface="Arial"/>
                <a:cs typeface="Arial"/>
              </a:defRPr>
            </a:lvl2pPr>
            <a:lvl3pPr>
              <a:defRPr sz="3975" b="1">
                <a:solidFill>
                  <a:srgbClr val="C92334"/>
                </a:solidFill>
                <a:latin typeface="Arial"/>
                <a:ea typeface="Arial"/>
                <a:cs typeface="Arial"/>
              </a:defRPr>
            </a:lvl3pPr>
            <a:lvl4pPr>
              <a:defRPr sz="3975" b="1">
                <a:solidFill>
                  <a:srgbClr val="C92334"/>
                </a:solidFill>
                <a:latin typeface="Arial"/>
                <a:ea typeface="Arial"/>
                <a:cs typeface="Arial"/>
              </a:defRPr>
            </a:lvl4pPr>
            <a:lvl5pPr>
              <a:defRPr sz="3975" b="1">
                <a:solidFill>
                  <a:srgbClr val="C92334"/>
                </a:solidFill>
                <a:latin typeface="Arial"/>
                <a:ea typeface="Arial"/>
                <a:cs typeface="Arial"/>
              </a:defRPr>
            </a:lvl5pPr>
            <a:lvl6pPr>
              <a:defRPr sz="3975" b="1">
                <a:solidFill>
                  <a:srgbClr val="C92334"/>
                </a:solidFill>
                <a:latin typeface="Arial"/>
                <a:ea typeface="Arial"/>
                <a:cs typeface="Arial"/>
              </a:defRPr>
            </a:lvl6pPr>
            <a:lvl7pPr>
              <a:defRPr sz="3975" b="1">
                <a:solidFill>
                  <a:srgbClr val="C92334"/>
                </a:solidFill>
                <a:latin typeface="Arial"/>
                <a:ea typeface="Arial"/>
                <a:cs typeface="Arial"/>
              </a:defRPr>
            </a:lvl7pPr>
            <a:lvl8pPr>
              <a:defRPr sz="3975" b="1">
                <a:solidFill>
                  <a:srgbClr val="C92334"/>
                </a:solidFill>
                <a:latin typeface="Arial"/>
                <a:ea typeface="Arial"/>
                <a:cs typeface="Arial"/>
              </a:defRPr>
            </a:lvl8pPr>
            <a:lvl9pPr>
              <a:defRPr sz="3975" b="1">
                <a:solidFill>
                  <a:srgbClr val="C92334"/>
                </a:solidFill>
                <a:latin typeface="Arial"/>
                <a:ea typeface="Arial"/>
                <a:cs typeface="Arial"/>
              </a:defRPr>
            </a:lvl9pPr>
          </a:lstStyle>
          <a:p xmlns:a="http://schemas.openxmlformats.org/drawingml/2006/main">
            <a:pPr>
              <a:defRPr sz="3975" b="1">
                <a:solidFill>
                  <a:srgbClr val="C92334"/>
                </a:solidFill>
                <a:latin typeface="Arial"/>
                <a:ea typeface="Arial"/>
                <a:cs typeface="Arial"/>
              </a:defRPr>
            </a:pPr>
            <a:r>
              <a:rPr sz="3975" b="1">
                <a:solidFill>
                  <a:srgbClr val="C92334"/>
                </a:solidFill>
                <a:latin typeface="Arial"/>
                <a:ea typeface="Arial"/>
                <a:cs typeface="Arial"/>
              </a:rPr>
              <a:t>SGD 326,000</a:t>
            </a:r>
          </a:p>
        </p:txBody>
      </p:sp>
      <p:sp>
        <p:nvSpPr>
          <p:cNvPr id="9" name="text-7">
            <a:extLst xmlns:a="http://schemas.openxmlformats.org/drawingml/2006/main">
              <a:ext uri="{FF2B5EF4-FFF2-40B4-BE49-F238E27FC236}">
                <a16:creationId xmlns:a16="http://schemas.microsoft.com/office/drawing/2014/main" id="{03981C9A-7553-4B15-BEB9-971A4771A088}"/>
              </a:ext>
            </a:extLst>
          </p:cNvPr>
          <p:cNvSpPr>
            <a:spLocks xmlns:a="http://schemas.openxmlformats.org/drawingml/2006/main" noGrp="1"/>
          </p:cNvSpPr>
          <p:nvPr/>
        </p:nvSpPr>
        <p:spPr>
          <a:xfrm xmlns:a="http://schemas.openxmlformats.org/drawingml/2006/main">
            <a:off x="666750" y="2857500"/>
            <a:ext cx="657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60656F"/>
                </a:solidFill>
                <a:latin typeface="Arial"/>
                <a:ea typeface="Arial"/>
                <a:cs typeface="Arial"/>
              </a:defRPr>
            </a:defPPr>
            <a:lvl1pPr>
              <a:defRPr sz="1725" b="0">
                <a:solidFill>
                  <a:srgbClr val="60656F"/>
                </a:solidFill>
                <a:latin typeface="Arial"/>
                <a:ea typeface="Arial"/>
                <a:cs typeface="Arial"/>
              </a:defRPr>
            </a:lvl1pPr>
            <a:lvl2pPr>
              <a:defRPr sz="1725" b="0">
                <a:solidFill>
                  <a:srgbClr val="60656F"/>
                </a:solidFill>
                <a:latin typeface="Arial"/>
                <a:ea typeface="Arial"/>
                <a:cs typeface="Arial"/>
              </a:defRPr>
            </a:lvl2pPr>
            <a:lvl3pPr>
              <a:defRPr sz="1725" b="0">
                <a:solidFill>
                  <a:srgbClr val="60656F"/>
                </a:solidFill>
                <a:latin typeface="Arial"/>
                <a:ea typeface="Arial"/>
                <a:cs typeface="Arial"/>
              </a:defRPr>
            </a:lvl3pPr>
            <a:lvl4pPr>
              <a:defRPr sz="1725" b="0">
                <a:solidFill>
                  <a:srgbClr val="60656F"/>
                </a:solidFill>
                <a:latin typeface="Arial"/>
                <a:ea typeface="Arial"/>
                <a:cs typeface="Arial"/>
              </a:defRPr>
            </a:lvl4pPr>
            <a:lvl5pPr>
              <a:defRPr sz="1725" b="0">
                <a:solidFill>
                  <a:srgbClr val="60656F"/>
                </a:solidFill>
                <a:latin typeface="Arial"/>
                <a:ea typeface="Arial"/>
                <a:cs typeface="Arial"/>
              </a:defRPr>
            </a:lvl5pPr>
            <a:lvl6pPr>
              <a:defRPr sz="1725" b="0">
                <a:solidFill>
                  <a:srgbClr val="60656F"/>
                </a:solidFill>
                <a:latin typeface="Arial"/>
                <a:ea typeface="Arial"/>
                <a:cs typeface="Arial"/>
              </a:defRPr>
            </a:lvl6pPr>
            <a:lvl7pPr>
              <a:defRPr sz="1725" b="0">
                <a:solidFill>
                  <a:srgbClr val="60656F"/>
                </a:solidFill>
                <a:latin typeface="Arial"/>
                <a:ea typeface="Arial"/>
                <a:cs typeface="Arial"/>
              </a:defRPr>
            </a:lvl7pPr>
            <a:lvl8pPr>
              <a:defRPr sz="1725" b="0">
                <a:solidFill>
                  <a:srgbClr val="60656F"/>
                </a:solidFill>
                <a:latin typeface="Arial"/>
                <a:ea typeface="Arial"/>
                <a:cs typeface="Arial"/>
              </a:defRPr>
            </a:lvl8pPr>
            <a:lvl9pPr>
              <a:defRPr sz="1725" b="0">
                <a:solidFill>
                  <a:srgbClr val="60656F"/>
                </a:solidFill>
                <a:latin typeface="Arial"/>
                <a:ea typeface="Arial"/>
                <a:cs typeface="Arial"/>
              </a:defRPr>
            </a:lvl9pPr>
          </a:lstStyle>
          <a:p xmlns:a="http://schemas.openxmlformats.org/drawingml/2006/main">
            <a:pPr>
              <a:defRPr sz="1725" b="0">
                <a:solidFill>
                  <a:srgbClr val="60656F"/>
                </a:solidFill>
                <a:latin typeface="Arial"/>
                <a:ea typeface="Arial"/>
                <a:cs typeface="Arial"/>
              </a:defRPr>
            </a:pPr>
            <a:r>
              <a:rPr sz="1725" b="0">
                <a:solidFill>
                  <a:srgbClr val="60656F"/>
                </a:solidFill>
                <a:latin typeface="Arial"/>
                <a:ea typeface="Arial"/>
                <a:cs typeface="Arial"/>
              </a:rPr>
              <a:t>12–16 weeks after approved inputs and samples</a:t>
            </a:r>
          </a:p>
        </p:txBody>
      </p:sp>
      <p:sp>
        <p:nvSpPr>
          <p:cNvPr id="10" name="text-8">
            <a:extLst xmlns:a="http://schemas.openxmlformats.org/drawingml/2006/main">
              <a:ext uri="{FF2B5EF4-FFF2-40B4-BE49-F238E27FC236}">
                <a16:creationId xmlns:a16="http://schemas.microsoft.com/office/drawing/2014/main" id="{D682FCD1-ACC3-4DFD-B980-D107FCA43A77}"/>
              </a:ext>
            </a:extLst>
          </p:cNvPr>
          <p:cNvSpPr>
            <a:spLocks xmlns:a="http://schemas.openxmlformats.org/drawingml/2006/main" noGrp="1"/>
          </p:cNvSpPr>
          <p:nvPr/>
        </p:nvSpPr>
        <p:spPr>
          <a:xfrm xmlns:a="http://schemas.openxmlformats.org/drawingml/2006/main">
            <a:off x="666750" y="3476625"/>
            <a:ext cx="6238875"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025" b="1">
                <a:solidFill>
                  <a:srgbClr val="171A20"/>
                </a:solidFill>
                <a:latin typeface="Arial"/>
                <a:ea typeface="Arial"/>
                <a:cs typeface="Arial"/>
              </a:defRPr>
            </a:defPPr>
            <a:lvl1pPr>
              <a:defRPr sz="2025" b="1">
                <a:solidFill>
                  <a:srgbClr val="171A20"/>
                </a:solidFill>
                <a:latin typeface="Arial"/>
                <a:ea typeface="Arial"/>
                <a:cs typeface="Arial"/>
              </a:defRPr>
            </a:lvl1pPr>
            <a:lvl2pPr>
              <a:defRPr sz="2025" b="1">
                <a:solidFill>
                  <a:srgbClr val="171A20"/>
                </a:solidFill>
                <a:latin typeface="Arial"/>
                <a:ea typeface="Arial"/>
                <a:cs typeface="Arial"/>
              </a:defRPr>
            </a:lvl2pPr>
            <a:lvl3pPr>
              <a:defRPr sz="2025" b="1">
                <a:solidFill>
                  <a:srgbClr val="171A20"/>
                </a:solidFill>
                <a:latin typeface="Arial"/>
                <a:ea typeface="Arial"/>
                <a:cs typeface="Arial"/>
              </a:defRPr>
            </a:lvl3pPr>
            <a:lvl4pPr>
              <a:defRPr sz="2025" b="1">
                <a:solidFill>
                  <a:srgbClr val="171A20"/>
                </a:solidFill>
                <a:latin typeface="Arial"/>
                <a:ea typeface="Arial"/>
                <a:cs typeface="Arial"/>
              </a:defRPr>
            </a:lvl4pPr>
            <a:lvl5pPr>
              <a:defRPr sz="2025" b="1">
                <a:solidFill>
                  <a:srgbClr val="171A20"/>
                </a:solidFill>
                <a:latin typeface="Arial"/>
                <a:ea typeface="Arial"/>
                <a:cs typeface="Arial"/>
              </a:defRPr>
            </a:lvl5pPr>
            <a:lvl6pPr>
              <a:defRPr sz="2025" b="1">
                <a:solidFill>
                  <a:srgbClr val="171A20"/>
                </a:solidFill>
                <a:latin typeface="Arial"/>
                <a:ea typeface="Arial"/>
                <a:cs typeface="Arial"/>
              </a:defRPr>
            </a:lvl6pPr>
            <a:lvl7pPr>
              <a:defRPr sz="2025" b="1">
                <a:solidFill>
                  <a:srgbClr val="171A20"/>
                </a:solidFill>
                <a:latin typeface="Arial"/>
                <a:ea typeface="Arial"/>
                <a:cs typeface="Arial"/>
              </a:defRPr>
            </a:lvl7pPr>
            <a:lvl8pPr>
              <a:defRPr sz="2025" b="1">
                <a:solidFill>
                  <a:srgbClr val="171A20"/>
                </a:solidFill>
                <a:latin typeface="Arial"/>
                <a:ea typeface="Arial"/>
                <a:cs typeface="Arial"/>
              </a:defRPr>
            </a:lvl8pPr>
            <a:lvl9pPr>
              <a:defRPr sz="2025" b="1">
                <a:solidFill>
                  <a:srgbClr val="171A20"/>
                </a:solidFill>
                <a:latin typeface="Arial"/>
                <a:ea typeface="Arial"/>
                <a:cs typeface="Arial"/>
              </a:defRPr>
            </a:lvl9pPr>
          </a:lstStyle>
          <a:p xmlns:a="http://schemas.openxmlformats.org/drawingml/2006/main">
            <a:pPr>
              <a:defRPr sz="2025" b="1">
                <a:solidFill>
                  <a:srgbClr val="171A20"/>
                </a:solidFill>
                <a:latin typeface="Arial"/>
                <a:ea typeface="Arial"/>
                <a:cs typeface="Arial"/>
              </a:defRPr>
            </a:pPr>
            <a:r>
              <a:rPr sz="2025" b="1">
                <a:solidFill>
                  <a:srgbClr val="171A20"/>
                </a:solidFill>
                <a:latin typeface="Arial"/>
                <a:ea typeface="Arial"/>
                <a:cs typeface="Arial"/>
              </a:rPr>
              <a:t>Handling and insertion</a:t>
            </a:r>
          </a:p>
        </p:txBody>
      </p:sp>
      <p:sp>
        <p:nvSpPr>
          <p:cNvPr id="11" name="text-9">
            <a:extLst xmlns:a="http://schemas.openxmlformats.org/drawingml/2006/main">
              <a:ext uri="{FF2B5EF4-FFF2-40B4-BE49-F238E27FC236}">
                <a16:creationId xmlns:a16="http://schemas.microsoft.com/office/drawing/2014/main" id="{0BC58114-36AE-451B-B253-7567F3D957FD}"/>
              </a:ext>
            </a:extLst>
          </p:cNvPr>
          <p:cNvSpPr>
            <a:spLocks xmlns:a="http://schemas.openxmlformats.org/drawingml/2006/main" noGrp="1"/>
          </p:cNvSpPr>
          <p:nvPr/>
        </p:nvSpPr>
        <p:spPr>
          <a:xfrm xmlns:a="http://schemas.openxmlformats.org/drawingml/2006/main">
            <a:off x="666750" y="3838575"/>
            <a:ext cx="623887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950" b="0">
                <a:solidFill>
                  <a:srgbClr val="60656F"/>
                </a:solidFill>
                <a:latin typeface="Arial"/>
                <a:ea typeface="Arial"/>
                <a:cs typeface="Arial"/>
              </a:defRPr>
            </a:defPPr>
            <a:lvl1pPr>
              <a:defRPr sz="1950" b="0">
                <a:solidFill>
                  <a:srgbClr val="60656F"/>
                </a:solidFill>
                <a:latin typeface="Arial"/>
                <a:ea typeface="Arial"/>
                <a:cs typeface="Arial"/>
              </a:defRPr>
            </a:lvl1pPr>
            <a:lvl2pPr>
              <a:defRPr sz="1950" b="0">
                <a:solidFill>
                  <a:srgbClr val="60656F"/>
                </a:solidFill>
                <a:latin typeface="Arial"/>
                <a:ea typeface="Arial"/>
                <a:cs typeface="Arial"/>
              </a:defRPr>
            </a:lvl2pPr>
            <a:lvl3pPr>
              <a:defRPr sz="1950" b="0">
                <a:solidFill>
                  <a:srgbClr val="60656F"/>
                </a:solidFill>
                <a:latin typeface="Arial"/>
                <a:ea typeface="Arial"/>
                <a:cs typeface="Arial"/>
              </a:defRPr>
            </a:lvl3pPr>
            <a:lvl4pPr>
              <a:defRPr sz="1950" b="0">
                <a:solidFill>
                  <a:srgbClr val="60656F"/>
                </a:solidFill>
                <a:latin typeface="Arial"/>
                <a:ea typeface="Arial"/>
                <a:cs typeface="Arial"/>
              </a:defRPr>
            </a:lvl4pPr>
            <a:lvl5pPr>
              <a:defRPr sz="1950" b="0">
                <a:solidFill>
                  <a:srgbClr val="60656F"/>
                </a:solidFill>
                <a:latin typeface="Arial"/>
                <a:ea typeface="Arial"/>
                <a:cs typeface="Arial"/>
              </a:defRPr>
            </a:lvl5pPr>
            <a:lvl6pPr>
              <a:defRPr sz="1950" b="0">
                <a:solidFill>
                  <a:srgbClr val="60656F"/>
                </a:solidFill>
                <a:latin typeface="Arial"/>
                <a:ea typeface="Arial"/>
                <a:cs typeface="Arial"/>
              </a:defRPr>
            </a:lvl6pPr>
            <a:lvl7pPr>
              <a:defRPr sz="1950" b="0">
                <a:solidFill>
                  <a:srgbClr val="60656F"/>
                </a:solidFill>
                <a:latin typeface="Arial"/>
                <a:ea typeface="Arial"/>
                <a:cs typeface="Arial"/>
              </a:defRPr>
            </a:lvl7pPr>
            <a:lvl8pPr>
              <a:defRPr sz="1950" b="0">
                <a:solidFill>
                  <a:srgbClr val="60656F"/>
                </a:solidFill>
                <a:latin typeface="Arial"/>
                <a:ea typeface="Arial"/>
                <a:cs typeface="Arial"/>
              </a:defRPr>
            </a:lvl8pPr>
            <a:lvl9pPr>
              <a:defRPr sz="1950" b="0">
                <a:solidFill>
                  <a:srgbClr val="60656F"/>
                </a:solidFill>
                <a:latin typeface="Arial"/>
                <a:ea typeface="Arial"/>
                <a:cs typeface="Arial"/>
              </a:defRPr>
            </a:lvl9pPr>
          </a:lstStyle>
          <a:p xmlns:a="http://schemas.openxmlformats.org/drawingml/2006/main">
            <a:pPr>
              <a:defRPr sz="1950" b="0">
                <a:solidFill>
                  <a:srgbClr val="60656F"/>
                </a:solidFill>
                <a:latin typeface="Arial"/>
                <a:ea typeface="Arial"/>
                <a:cs typeface="Arial"/>
              </a:defRPr>
            </a:pPr>
            <a:r>
              <a:rPr sz="1950" b="0">
                <a:solidFill>
                  <a:srgbClr val="60656F"/>
                </a:solidFill>
                <a:latin typeface="Arial"/>
                <a:ea typeface="Arial"/>
                <a:cs typeface="Arial"/>
              </a:rPr>
              <a:t>Supported vacuum / jaw gripper, spring-tension fixture, short strips, 5 × 5 grids and full-width trials.</a:t>
            </a:r>
          </a:p>
        </p:txBody>
      </p:sp>
      <p:sp>
        <p:nvSpPr>
          <p:cNvPr id="12" name="text-10">
            <a:extLst xmlns:a="http://schemas.openxmlformats.org/drawingml/2006/main">
              <a:ext uri="{FF2B5EF4-FFF2-40B4-BE49-F238E27FC236}">
                <a16:creationId xmlns:a16="http://schemas.microsoft.com/office/drawing/2014/main" id="{62C12191-B33C-48CC-8E13-ADE12BE8E79F}"/>
              </a:ext>
            </a:extLst>
          </p:cNvPr>
          <p:cNvSpPr>
            <a:spLocks xmlns:a="http://schemas.openxmlformats.org/drawingml/2006/main" noGrp="1"/>
          </p:cNvSpPr>
          <p:nvPr/>
        </p:nvSpPr>
        <p:spPr>
          <a:xfrm xmlns:a="http://schemas.openxmlformats.org/drawingml/2006/main">
            <a:off x="666750" y="4724400"/>
            <a:ext cx="6238875"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025" b="1">
                <a:solidFill>
                  <a:srgbClr val="171A20"/>
                </a:solidFill>
                <a:latin typeface="Arial"/>
                <a:ea typeface="Arial"/>
                <a:cs typeface="Arial"/>
              </a:defRPr>
            </a:defPPr>
            <a:lvl1pPr>
              <a:defRPr sz="2025" b="1">
                <a:solidFill>
                  <a:srgbClr val="171A20"/>
                </a:solidFill>
                <a:latin typeface="Arial"/>
                <a:ea typeface="Arial"/>
                <a:cs typeface="Arial"/>
              </a:defRPr>
            </a:lvl1pPr>
            <a:lvl2pPr>
              <a:defRPr sz="2025" b="1">
                <a:solidFill>
                  <a:srgbClr val="171A20"/>
                </a:solidFill>
                <a:latin typeface="Arial"/>
                <a:ea typeface="Arial"/>
                <a:cs typeface="Arial"/>
              </a:defRPr>
            </a:lvl2pPr>
            <a:lvl3pPr>
              <a:defRPr sz="2025" b="1">
                <a:solidFill>
                  <a:srgbClr val="171A20"/>
                </a:solidFill>
                <a:latin typeface="Arial"/>
                <a:ea typeface="Arial"/>
                <a:cs typeface="Arial"/>
              </a:defRPr>
            </a:lvl3pPr>
            <a:lvl4pPr>
              <a:defRPr sz="2025" b="1">
                <a:solidFill>
                  <a:srgbClr val="171A20"/>
                </a:solidFill>
                <a:latin typeface="Arial"/>
                <a:ea typeface="Arial"/>
                <a:cs typeface="Arial"/>
              </a:defRPr>
            </a:lvl4pPr>
            <a:lvl5pPr>
              <a:defRPr sz="2025" b="1">
                <a:solidFill>
                  <a:srgbClr val="171A20"/>
                </a:solidFill>
                <a:latin typeface="Arial"/>
                <a:ea typeface="Arial"/>
                <a:cs typeface="Arial"/>
              </a:defRPr>
            </a:lvl5pPr>
            <a:lvl6pPr>
              <a:defRPr sz="2025" b="1">
                <a:solidFill>
                  <a:srgbClr val="171A20"/>
                </a:solidFill>
                <a:latin typeface="Arial"/>
                <a:ea typeface="Arial"/>
                <a:cs typeface="Arial"/>
              </a:defRPr>
            </a:lvl6pPr>
            <a:lvl7pPr>
              <a:defRPr sz="2025" b="1">
                <a:solidFill>
                  <a:srgbClr val="171A20"/>
                </a:solidFill>
                <a:latin typeface="Arial"/>
                <a:ea typeface="Arial"/>
                <a:cs typeface="Arial"/>
              </a:defRPr>
            </a:lvl7pPr>
            <a:lvl8pPr>
              <a:defRPr sz="2025" b="1">
                <a:solidFill>
                  <a:srgbClr val="171A20"/>
                </a:solidFill>
                <a:latin typeface="Arial"/>
                <a:ea typeface="Arial"/>
                <a:cs typeface="Arial"/>
              </a:defRPr>
            </a:lvl8pPr>
            <a:lvl9pPr>
              <a:defRPr sz="2025" b="1">
                <a:solidFill>
                  <a:srgbClr val="171A20"/>
                </a:solidFill>
                <a:latin typeface="Arial"/>
                <a:ea typeface="Arial"/>
                <a:cs typeface="Arial"/>
              </a:defRPr>
            </a:lvl9pPr>
          </a:lstStyle>
          <a:p xmlns:a="http://schemas.openxmlformats.org/drawingml/2006/main">
            <a:pPr>
              <a:defRPr sz="2025" b="1">
                <a:solidFill>
                  <a:srgbClr val="171A20"/>
                </a:solidFill>
                <a:latin typeface="Arial"/>
                <a:ea typeface="Arial"/>
                <a:cs typeface="Arial"/>
              </a:defRPr>
            </a:pPr>
            <a:r>
              <a:rPr sz="2025" b="1">
                <a:solidFill>
                  <a:srgbClr val="171A20"/>
                </a:solidFill>
                <a:latin typeface="Arial"/>
                <a:ea typeface="Arial"/>
                <a:cs typeface="Arial"/>
              </a:rPr>
              <a:t>Vision and adhesive testing</a:t>
            </a:r>
          </a:p>
        </p:txBody>
      </p:sp>
      <p:sp>
        <p:nvSpPr>
          <p:cNvPr id="13" name="text-11">
            <a:extLst xmlns:a="http://schemas.openxmlformats.org/drawingml/2006/main">
              <a:ext uri="{FF2B5EF4-FFF2-40B4-BE49-F238E27FC236}">
                <a16:creationId xmlns:a16="http://schemas.microsoft.com/office/drawing/2014/main" id="{BCD0917A-C5E9-41C7-8DFE-22DDD144EB27}"/>
              </a:ext>
            </a:extLst>
          </p:cNvPr>
          <p:cNvSpPr>
            <a:spLocks xmlns:a="http://schemas.openxmlformats.org/drawingml/2006/main" noGrp="1"/>
          </p:cNvSpPr>
          <p:nvPr/>
        </p:nvSpPr>
        <p:spPr>
          <a:xfrm xmlns:a="http://schemas.openxmlformats.org/drawingml/2006/main">
            <a:off x="666750" y="5086350"/>
            <a:ext cx="623887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950" b="0">
                <a:solidFill>
                  <a:srgbClr val="60656F"/>
                </a:solidFill>
                <a:latin typeface="Arial"/>
                <a:ea typeface="Arial"/>
                <a:cs typeface="Arial"/>
              </a:defRPr>
            </a:defPPr>
            <a:lvl1pPr>
              <a:defRPr sz="1950" b="0">
                <a:solidFill>
                  <a:srgbClr val="60656F"/>
                </a:solidFill>
                <a:latin typeface="Arial"/>
                <a:ea typeface="Arial"/>
                <a:cs typeface="Arial"/>
              </a:defRPr>
            </a:lvl1pPr>
            <a:lvl2pPr>
              <a:defRPr sz="1950" b="0">
                <a:solidFill>
                  <a:srgbClr val="60656F"/>
                </a:solidFill>
                <a:latin typeface="Arial"/>
                <a:ea typeface="Arial"/>
                <a:cs typeface="Arial"/>
              </a:defRPr>
            </a:lvl2pPr>
            <a:lvl3pPr>
              <a:defRPr sz="1950" b="0">
                <a:solidFill>
                  <a:srgbClr val="60656F"/>
                </a:solidFill>
                <a:latin typeface="Arial"/>
                <a:ea typeface="Arial"/>
                <a:cs typeface="Arial"/>
              </a:defRPr>
            </a:lvl3pPr>
            <a:lvl4pPr>
              <a:defRPr sz="1950" b="0">
                <a:solidFill>
                  <a:srgbClr val="60656F"/>
                </a:solidFill>
                <a:latin typeface="Arial"/>
                <a:ea typeface="Arial"/>
                <a:cs typeface="Arial"/>
              </a:defRPr>
            </a:lvl4pPr>
            <a:lvl5pPr>
              <a:defRPr sz="1950" b="0">
                <a:solidFill>
                  <a:srgbClr val="60656F"/>
                </a:solidFill>
                <a:latin typeface="Arial"/>
                <a:ea typeface="Arial"/>
                <a:cs typeface="Arial"/>
              </a:defRPr>
            </a:lvl5pPr>
            <a:lvl6pPr>
              <a:defRPr sz="1950" b="0">
                <a:solidFill>
                  <a:srgbClr val="60656F"/>
                </a:solidFill>
                <a:latin typeface="Arial"/>
                <a:ea typeface="Arial"/>
                <a:cs typeface="Arial"/>
              </a:defRPr>
            </a:lvl6pPr>
            <a:lvl7pPr>
              <a:defRPr sz="1950" b="0">
                <a:solidFill>
                  <a:srgbClr val="60656F"/>
                </a:solidFill>
                <a:latin typeface="Arial"/>
                <a:ea typeface="Arial"/>
                <a:cs typeface="Arial"/>
              </a:defRPr>
            </a:lvl7pPr>
            <a:lvl8pPr>
              <a:defRPr sz="1950" b="0">
                <a:solidFill>
                  <a:srgbClr val="60656F"/>
                </a:solidFill>
                <a:latin typeface="Arial"/>
                <a:ea typeface="Arial"/>
                <a:cs typeface="Arial"/>
              </a:defRPr>
            </a:lvl8pPr>
            <a:lvl9pPr>
              <a:defRPr sz="1950" b="0">
                <a:solidFill>
                  <a:srgbClr val="60656F"/>
                </a:solidFill>
                <a:latin typeface="Arial"/>
                <a:ea typeface="Arial"/>
                <a:cs typeface="Arial"/>
              </a:defRPr>
            </a:lvl9pPr>
          </a:lstStyle>
          <a:p xmlns:a="http://schemas.openxmlformats.org/drawingml/2006/main">
            <a:pPr>
              <a:defRPr sz="1950" b="0">
                <a:solidFill>
                  <a:srgbClr val="60656F"/>
                </a:solidFill>
                <a:latin typeface="Arial"/>
                <a:ea typeface="Arial"/>
                <a:cs typeface="Arial"/>
              </a:defRPr>
            </a:pPr>
            <a:r>
              <a:rPr sz="1950" b="0">
                <a:solidFill>
                  <a:srgbClr val="60656F"/>
                </a:solidFill>
                <a:latin typeface="Arial"/>
                <a:ea typeface="Arial"/>
                <a:cs typeface="Arial"/>
              </a:rPr>
              <a:t>Camera alignment, post-placement checks, intersection drip, spray and a moving cover segment.</a:t>
            </a:r>
          </a:p>
        </p:txBody>
      </p:sp>
      <p:sp>
        <p:nvSpPr>
          <p:cNvPr id="14" name="text-12">
            <a:extLst xmlns:a="http://schemas.openxmlformats.org/drawingml/2006/main">
              <a:ext uri="{FF2B5EF4-FFF2-40B4-BE49-F238E27FC236}">
                <a16:creationId xmlns:a16="http://schemas.microsoft.com/office/drawing/2014/main" id="{4FB8C5EC-4DCB-4973-8085-775F37204EDB}"/>
              </a:ext>
            </a:extLst>
          </p:cNvPr>
          <p:cNvSpPr>
            <a:spLocks xmlns:a="http://schemas.openxmlformats.org/drawingml/2006/main" noGrp="1"/>
          </p:cNvSpPr>
          <p:nvPr/>
        </p:nvSpPr>
        <p:spPr>
          <a:xfrm xmlns:a="http://schemas.openxmlformats.org/drawingml/2006/main">
            <a:off x="666750" y="5972175"/>
            <a:ext cx="6238875"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025" b="1">
                <a:solidFill>
                  <a:srgbClr val="171A20"/>
                </a:solidFill>
                <a:latin typeface="Arial"/>
                <a:ea typeface="Arial"/>
                <a:cs typeface="Arial"/>
              </a:defRPr>
            </a:defPPr>
            <a:lvl1pPr>
              <a:defRPr sz="2025" b="1">
                <a:solidFill>
                  <a:srgbClr val="171A20"/>
                </a:solidFill>
                <a:latin typeface="Arial"/>
                <a:ea typeface="Arial"/>
                <a:cs typeface="Arial"/>
              </a:defRPr>
            </a:lvl1pPr>
            <a:lvl2pPr>
              <a:defRPr sz="2025" b="1">
                <a:solidFill>
                  <a:srgbClr val="171A20"/>
                </a:solidFill>
                <a:latin typeface="Arial"/>
                <a:ea typeface="Arial"/>
                <a:cs typeface="Arial"/>
              </a:defRPr>
            </a:lvl2pPr>
            <a:lvl3pPr>
              <a:defRPr sz="2025" b="1">
                <a:solidFill>
                  <a:srgbClr val="171A20"/>
                </a:solidFill>
                <a:latin typeface="Arial"/>
                <a:ea typeface="Arial"/>
                <a:cs typeface="Arial"/>
              </a:defRPr>
            </a:lvl3pPr>
            <a:lvl4pPr>
              <a:defRPr sz="2025" b="1">
                <a:solidFill>
                  <a:srgbClr val="171A20"/>
                </a:solidFill>
                <a:latin typeface="Arial"/>
                <a:ea typeface="Arial"/>
                <a:cs typeface="Arial"/>
              </a:defRPr>
            </a:lvl4pPr>
            <a:lvl5pPr>
              <a:defRPr sz="2025" b="1">
                <a:solidFill>
                  <a:srgbClr val="171A20"/>
                </a:solidFill>
                <a:latin typeface="Arial"/>
                <a:ea typeface="Arial"/>
                <a:cs typeface="Arial"/>
              </a:defRPr>
            </a:lvl5pPr>
            <a:lvl6pPr>
              <a:defRPr sz="2025" b="1">
                <a:solidFill>
                  <a:srgbClr val="171A20"/>
                </a:solidFill>
                <a:latin typeface="Arial"/>
                <a:ea typeface="Arial"/>
                <a:cs typeface="Arial"/>
              </a:defRPr>
            </a:lvl6pPr>
            <a:lvl7pPr>
              <a:defRPr sz="2025" b="1">
                <a:solidFill>
                  <a:srgbClr val="171A20"/>
                </a:solidFill>
                <a:latin typeface="Arial"/>
                <a:ea typeface="Arial"/>
                <a:cs typeface="Arial"/>
              </a:defRPr>
            </a:lvl7pPr>
            <a:lvl8pPr>
              <a:defRPr sz="2025" b="1">
                <a:solidFill>
                  <a:srgbClr val="171A20"/>
                </a:solidFill>
                <a:latin typeface="Arial"/>
                <a:ea typeface="Arial"/>
                <a:cs typeface="Arial"/>
              </a:defRPr>
            </a:lvl8pPr>
            <a:lvl9pPr>
              <a:defRPr sz="2025" b="1">
                <a:solidFill>
                  <a:srgbClr val="171A20"/>
                </a:solidFill>
                <a:latin typeface="Arial"/>
                <a:ea typeface="Arial"/>
                <a:cs typeface="Arial"/>
              </a:defRPr>
            </a:lvl9pPr>
          </a:lstStyle>
          <a:p xmlns:a="http://schemas.openxmlformats.org/drawingml/2006/main">
            <a:pPr>
              <a:defRPr sz="2025" b="1">
                <a:solidFill>
                  <a:srgbClr val="171A20"/>
                </a:solidFill>
                <a:latin typeface="Arial"/>
                <a:ea typeface="Arial"/>
                <a:cs typeface="Arial"/>
              </a:defRPr>
            </a:pPr>
            <a:r>
              <a:rPr sz="2025" b="1">
                <a:solidFill>
                  <a:srgbClr val="171A20"/>
                </a:solidFill>
                <a:latin typeface="Arial"/>
                <a:ea typeface="Arial"/>
                <a:cs typeface="Arial"/>
              </a:rPr>
              <a:t>Measured development campaign</a:t>
            </a:r>
          </a:p>
        </p:txBody>
      </p:sp>
      <p:sp>
        <p:nvSpPr>
          <p:cNvPr id="15" name="text-13">
            <a:extLst xmlns:a="http://schemas.openxmlformats.org/drawingml/2006/main">
              <a:ext uri="{FF2B5EF4-FFF2-40B4-BE49-F238E27FC236}">
                <a16:creationId xmlns:a16="http://schemas.microsoft.com/office/drawing/2014/main" id="{3A5A4962-6C05-4051-9E9C-7122D02A9913}"/>
              </a:ext>
            </a:extLst>
          </p:cNvPr>
          <p:cNvSpPr>
            <a:spLocks xmlns:a="http://schemas.openxmlformats.org/drawingml/2006/main" noGrp="1"/>
          </p:cNvSpPr>
          <p:nvPr/>
        </p:nvSpPr>
        <p:spPr>
          <a:xfrm xmlns:a="http://schemas.openxmlformats.org/drawingml/2006/main">
            <a:off x="666750" y="6334125"/>
            <a:ext cx="623887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950" b="0">
                <a:solidFill>
                  <a:srgbClr val="60656F"/>
                </a:solidFill>
                <a:latin typeface="Arial"/>
                <a:ea typeface="Arial"/>
                <a:cs typeface="Arial"/>
              </a:defRPr>
            </a:defPPr>
            <a:lvl1pPr>
              <a:defRPr sz="1950" b="0">
                <a:solidFill>
                  <a:srgbClr val="60656F"/>
                </a:solidFill>
                <a:latin typeface="Arial"/>
                <a:ea typeface="Arial"/>
                <a:cs typeface="Arial"/>
              </a:defRPr>
            </a:lvl1pPr>
            <a:lvl2pPr>
              <a:defRPr sz="1950" b="0">
                <a:solidFill>
                  <a:srgbClr val="60656F"/>
                </a:solidFill>
                <a:latin typeface="Arial"/>
                <a:ea typeface="Arial"/>
                <a:cs typeface="Arial"/>
              </a:defRPr>
            </a:lvl2pPr>
            <a:lvl3pPr>
              <a:defRPr sz="1950" b="0">
                <a:solidFill>
                  <a:srgbClr val="60656F"/>
                </a:solidFill>
                <a:latin typeface="Arial"/>
                <a:ea typeface="Arial"/>
                <a:cs typeface="Arial"/>
              </a:defRPr>
            </a:lvl3pPr>
            <a:lvl4pPr>
              <a:defRPr sz="1950" b="0">
                <a:solidFill>
                  <a:srgbClr val="60656F"/>
                </a:solidFill>
                <a:latin typeface="Arial"/>
                <a:ea typeface="Arial"/>
                <a:cs typeface="Arial"/>
              </a:defRPr>
            </a:lvl4pPr>
            <a:lvl5pPr>
              <a:defRPr sz="1950" b="0">
                <a:solidFill>
                  <a:srgbClr val="60656F"/>
                </a:solidFill>
                <a:latin typeface="Arial"/>
                <a:ea typeface="Arial"/>
                <a:cs typeface="Arial"/>
              </a:defRPr>
            </a:lvl5pPr>
            <a:lvl6pPr>
              <a:defRPr sz="1950" b="0">
                <a:solidFill>
                  <a:srgbClr val="60656F"/>
                </a:solidFill>
                <a:latin typeface="Arial"/>
                <a:ea typeface="Arial"/>
                <a:cs typeface="Arial"/>
              </a:defRPr>
            </a:lvl6pPr>
            <a:lvl7pPr>
              <a:defRPr sz="1950" b="0">
                <a:solidFill>
                  <a:srgbClr val="60656F"/>
                </a:solidFill>
                <a:latin typeface="Arial"/>
                <a:ea typeface="Arial"/>
                <a:cs typeface="Arial"/>
              </a:defRPr>
            </a:lvl7pPr>
            <a:lvl8pPr>
              <a:defRPr sz="1950" b="0">
                <a:solidFill>
                  <a:srgbClr val="60656F"/>
                </a:solidFill>
                <a:latin typeface="Arial"/>
                <a:ea typeface="Arial"/>
                <a:cs typeface="Arial"/>
              </a:defRPr>
            </a:lvl8pPr>
            <a:lvl9pPr>
              <a:defRPr sz="1950" b="0">
                <a:solidFill>
                  <a:srgbClr val="60656F"/>
                </a:solidFill>
                <a:latin typeface="Arial"/>
                <a:ea typeface="Arial"/>
                <a:cs typeface="Arial"/>
              </a:defRPr>
            </a:lvl9pPr>
          </a:lstStyle>
          <a:p xmlns:a="http://schemas.openxmlformats.org/drawingml/2006/main">
            <a:pPr>
              <a:defRPr sz="1950" b="0">
                <a:solidFill>
                  <a:srgbClr val="60656F"/>
                </a:solidFill>
                <a:latin typeface="Arial"/>
                <a:ea typeface="Arial"/>
                <a:cs typeface="Arial"/>
              </a:defRPr>
            </a:pPr>
            <a:r>
              <a:rPr sz="1950" b="0">
                <a:solidFill>
                  <a:srgbClr val="60656F"/>
                </a:solidFill>
                <a:latin typeface="Arial"/>
                <a:ea typeface="Arial"/>
                <a:cs typeface="Arial"/>
              </a:rPr>
              <a:t>300 pickup attempts, 30 full-width insertions and up to 3 combined tooling refinement cycles.</a:t>
            </a:r>
          </a:p>
        </p:txBody>
      </p:sp>
      <p:pic>
        <p:nvPicPr>
          <p:cNvPr id="16" name="">
            <a:extLst xmlns:a="http://schemas.openxmlformats.org/drawingml/2006/main">
              <a:ext uri="{FF2B5EF4-FFF2-40B4-BE49-F238E27FC236}">
                <a16:creationId xmlns:a16="http://schemas.microsoft.com/office/drawing/2014/main" id="{B80D4569-BE3F-44D1-A95E-0179E47AFA03}"/>
              </a:ext>
            </a:extLst>
          </p:cNvPr>
          <p:cNvPicPr>
            <a:picLocks xmlns:a="http://schemas.openxmlformats.org/drawingml/2006/main" noChangeAspect="1"/>
          </p:cNvPicPr>
          <p:nvPr/>
        </p:nvPicPr>
        <p:blipFill>
          <a:blip xmlns:r="http://schemas.openxmlformats.org/officeDocument/2006/relationships" xmlns:a="http://schemas.openxmlformats.org/drawingml/2006/main" r:embed="Ra230b452e1c442eb"/>
          <a:stretch xmlns:a="http://schemas.openxmlformats.org/drawingml/2006/main"/>
        </p:blipFill>
        <p:spPr>
          <a:xfrm xmlns:a="http://schemas.openxmlformats.org/drawingml/2006/main">
            <a:off x="7620000" y="1943565"/>
            <a:ext cx="6953250" cy="3561421"/>
          </a:xfrm>
          <a:prstGeom xmlns:a="http://schemas.openxmlformats.org/drawingml/2006/main" prst="rect">
            <a:avLst/>
          </a:prstGeom>
        </p:spPr>
      </p:pic>
      <p:sp>
        <p:nvSpPr>
          <p:cNvPr id="17" name="text-14">
            <a:extLst xmlns:a="http://schemas.openxmlformats.org/drawingml/2006/main">
              <a:ext uri="{FF2B5EF4-FFF2-40B4-BE49-F238E27FC236}">
                <a16:creationId xmlns:a16="http://schemas.microsoft.com/office/drawing/2014/main" id="{620CAE1B-5743-4889-9DE3-AF2159FF0C9A}"/>
              </a:ext>
            </a:extLst>
          </p:cNvPr>
          <p:cNvSpPr>
            <a:spLocks xmlns:a="http://schemas.openxmlformats.org/drawingml/2006/main" noGrp="1"/>
          </p:cNvSpPr>
          <p:nvPr/>
        </p:nvSpPr>
        <p:spPr>
          <a:xfrm xmlns:a="http://schemas.openxmlformats.org/drawingml/2006/main">
            <a:off x="7620000" y="5619750"/>
            <a:ext cx="6953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00" b="0">
                <a:solidFill>
                  <a:srgbClr val="60656F"/>
                </a:solidFill>
                <a:latin typeface="Arial"/>
                <a:ea typeface="Arial"/>
                <a:cs typeface="Arial"/>
              </a:defRPr>
            </a:defPPr>
            <a:lvl1pPr>
              <a:defRPr sz="1500" b="0">
                <a:solidFill>
                  <a:srgbClr val="60656F"/>
                </a:solidFill>
                <a:latin typeface="Arial"/>
                <a:ea typeface="Arial"/>
                <a:cs typeface="Arial"/>
              </a:defRPr>
            </a:lvl1pPr>
            <a:lvl2pPr>
              <a:defRPr sz="1500" b="0">
                <a:solidFill>
                  <a:srgbClr val="60656F"/>
                </a:solidFill>
                <a:latin typeface="Arial"/>
                <a:ea typeface="Arial"/>
                <a:cs typeface="Arial"/>
              </a:defRPr>
            </a:lvl2pPr>
            <a:lvl3pPr>
              <a:defRPr sz="1500" b="0">
                <a:solidFill>
                  <a:srgbClr val="60656F"/>
                </a:solidFill>
                <a:latin typeface="Arial"/>
                <a:ea typeface="Arial"/>
                <a:cs typeface="Arial"/>
              </a:defRPr>
            </a:lvl3pPr>
            <a:lvl4pPr>
              <a:defRPr sz="1500" b="0">
                <a:solidFill>
                  <a:srgbClr val="60656F"/>
                </a:solidFill>
                <a:latin typeface="Arial"/>
                <a:ea typeface="Arial"/>
                <a:cs typeface="Arial"/>
              </a:defRPr>
            </a:lvl4pPr>
            <a:lvl5pPr>
              <a:defRPr sz="1500" b="0">
                <a:solidFill>
                  <a:srgbClr val="60656F"/>
                </a:solidFill>
                <a:latin typeface="Arial"/>
                <a:ea typeface="Arial"/>
                <a:cs typeface="Arial"/>
              </a:defRPr>
            </a:lvl5pPr>
            <a:lvl6pPr>
              <a:defRPr sz="1500" b="0">
                <a:solidFill>
                  <a:srgbClr val="60656F"/>
                </a:solidFill>
                <a:latin typeface="Arial"/>
                <a:ea typeface="Arial"/>
                <a:cs typeface="Arial"/>
              </a:defRPr>
            </a:lvl6pPr>
            <a:lvl7pPr>
              <a:defRPr sz="1500" b="0">
                <a:solidFill>
                  <a:srgbClr val="60656F"/>
                </a:solidFill>
                <a:latin typeface="Arial"/>
                <a:ea typeface="Arial"/>
                <a:cs typeface="Arial"/>
              </a:defRPr>
            </a:lvl7pPr>
            <a:lvl8pPr>
              <a:defRPr sz="1500" b="0">
                <a:solidFill>
                  <a:srgbClr val="60656F"/>
                </a:solidFill>
                <a:latin typeface="Arial"/>
                <a:ea typeface="Arial"/>
                <a:cs typeface="Arial"/>
              </a:defRPr>
            </a:lvl8pPr>
            <a:lvl9pPr>
              <a:defRPr sz="1500" b="0">
                <a:solidFill>
                  <a:srgbClr val="60656F"/>
                </a:solidFill>
                <a:latin typeface="Arial"/>
                <a:ea typeface="Arial"/>
                <a:cs typeface="Arial"/>
              </a:defRPr>
            </a:lvl9pPr>
          </a:lstStyle>
          <a:p xmlns:a="http://schemas.openxmlformats.org/drawingml/2006/main">
            <a:pPr>
              <a:defRPr sz="1500" b="0">
                <a:solidFill>
                  <a:srgbClr val="60656F"/>
                </a:solidFill>
                <a:latin typeface="Arial"/>
                <a:ea typeface="Arial"/>
                <a:cs typeface="Arial"/>
              </a:defRPr>
            </a:pPr>
            <a:r>
              <a:rPr sz="1500" b="0">
                <a:solidFill>
                  <a:srgbClr val="60656F"/>
                </a:solidFill>
                <a:latin typeface="Arial"/>
                <a:ea typeface="Arial"/>
                <a:cs typeface="Arial"/>
              </a:rPr>
              <a:t>Supported-strip handling concept from the project video</a:t>
            </a:r>
          </a:p>
        </p:txBody>
      </p:sp>
      <p:sp>
        <p:nvSpPr>
          <p:cNvPr id="18" name="text-15">
            <a:extLst xmlns:a="http://schemas.openxmlformats.org/drawingml/2006/main">
              <a:ext uri="{FF2B5EF4-FFF2-40B4-BE49-F238E27FC236}">
                <a16:creationId xmlns:a16="http://schemas.microsoft.com/office/drawing/2014/main" id="{DCD1C886-4CAD-4481-AB01-8F195F45682E}"/>
              </a:ext>
            </a:extLst>
          </p:cNvPr>
          <p:cNvSpPr>
            <a:spLocks xmlns:a="http://schemas.openxmlformats.org/drawingml/2006/main" noGrp="1"/>
          </p:cNvSpPr>
          <p:nvPr/>
        </p:nvSpPr>
        <p:spPr>
          <a:xfrm xmlns:a="http://schemas.openxmlformats.org/drawingml/2006/main">
            <a:off x="7620000" y="6086475"/>
            <a:ext cx="6953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00" b="1">
                <a:solidFill>
                  <a:srgbClr val="171A20"/>
                </a:solidFill>
                <a:latin typeface="Arial"/>
                <a:ea typeface="Arial"/>
                <a:cs typeface="Arial"/>
              </a:defRPr>
            </a:defPPr>
            <a:lvl1pPr>
              <a:defRPr sz="2100" b="1">
                <a:solidFill>
                  <a:srgbClr val="171A20"/>
                </a:solidFill>
                <a:latin typeface="Arial"/>
                <a:ea typeface="Arial"/>
                <a:cs typeface="Arial"/>
              </a:defRPr>
            </a:lvl1pPr>
            <a:lvl2pPr>
              <a:defRPr sz="2100" b="1">
                <a:solidFill>
                  <a:srgbClr val="171A20"/>
                </a:solidFill>
                <a:latin typeface="Arial"/>
                <a:ea typeface="Arial"/>
                <a:cs typeface="Arial"/>
              </a:defRPr>
            </a:lvl2pPr>
            <a:lvl3pPr>
              <a:defRPr sz="2100" b="1">
                <a:solidFill>
                  <a:srgbClr val="171A20"/>
                </a:solidFill>
                <a:latin typeface="Arial"/>
                <a:ea typeface="Arial"/>
                <a:cs typeface="Arial"/>
              </a:defRPr>
            </a:lvl3pPr>
            <a:lvl4pPr>
              <a:defRPr sz="2100" b="1">
                <a:solidFill>
                  <a:srgbClr val="171A20"/>
                </a:solidFill>
                <a:latin typeface="Arial"/>
                <a:ea typeface="Arial"/>
                <a:cs typeface="Arial"/>
              </a:defRPr>
            </a:lvl4pPr>
            <a:lvl5pPr>
              <a:defRPr sz="2100" b="1">
                <a:solidFill>
                  <a:srgbClr val="171A20"/>
                </a:solidFill>
                <a:latin typeface="Arial"/>
                <a:ea typeface="Arial"/>
                <a:cs typeface="Arial"/>
              </a:defRPr>
            </a:lvl5pPr>
            <a:lvl6pPr>
              <a:defRPr sz="2100" b="1">
                <a:solidFill>
                  <a:srgbClr val="171A20"/>
                </a:solidFill>
                <a:latin typeface="Arial"/>
                <a:ea typeface="Arial"/>
                <a:cs typeface="Arial"/>
              </a:defRPr>
            </a:lvl6pPr>
            <a:lvl7pPr>
              <a:defRPr sz="2100" b="1">
                <a:solidFill>
                  <a:srgbClr val="171A20"/>
                </a:solidFill>
                <a:latin typeface="Arial"/>
                <a:ea typeface="Arial"/>
                <a:cs typeface="Arial"/>
              </a:defRPr>
            </a:lvl7pPr>
            <a:lvl8pPr>
              <a:defRPr sz="2100" b="1">
                <a:solidFill>
                  <a:srgbClr val="171A20"/>
                </a:solidFill>
                <a:latin typeface="Arial"/>
                <a:ea typeface="Arial"/>
                <a:cs typeface="Arial"/>
              </a:defRPr>
            </a:lvl8pPr>
            <a:lvl9pPr>
              <a:defRPr sz="2100" b="1">
                <a:solidFill>
                  <a:srgbClr val="171A20"/>
                </a:solidFill>
                <a:latin typeface="Arial"/>
                <a:ea typeface="Arial"/>
                <a:cs typeface="Arial"/>
              </a:defRPr>
            </a:lvl9pPr>
          </a:lstStyle>
          <a:p xmlns:a="http://schemas.openxmlformats.org/drawingml/2006/main">
            <a:pPr>
              <a:defRPr sz="2100" b="1">
                <a:solidFill>
                  <a:srgbClr val="171A20"/>
                </a:solidFill>
                <a:latin typeface="Arial"/>
                <a:ea typeface="Arial"/>
                <a:cs typeface="Arial"/>
              </a:defRPr>
            </a:pPr>
            <a:r>
              <a:rPr sz="2100" b="1">
                <a:solidFill>
                  <a:srgbClr val="171A20"/>
                </a:solidFill>
                <a:latin typeface="Arial"/>
                <a:ea typeface="Arial"/>
                <a:cs typeface="Arial"/>
              </a:rPr>
              <a:t>What management receives</a:t>
            </a:r>
          </a:p>
        </p:txBody>
      </p:sp>
      <p:sp>
        <p:nvSpPr>
          <p:cNvPr id="19" name="text-16">
            <a:extLst xmlns:a="http://schemas.openxmlformats.org/drawingml/2006/main">
              <a:ext uri="{FF2B5EF4-FFF2-40B4-BE49-F238E27FC236}">
                <a16:creationId xmlns:a16="http://schemas.microsoft.com/office/drawing/2014/main" id="{C8632EA1-0EA4-4388-B9EA-F6785300C6B8}"/>
              </a:ext>
            </a:extLst>
          </p:cNvPr>
          <p:cNvSpPr>
            <a:spLocks xmlns:a="http://schemas.openxmlformats.org/drawingml/2006/main" noGrp="1"/>
          </p:cNvSpPr>
          <p:nvPr/>
        </p:nvSpPr>
        <p:spPr>
          <a:xfrm xmlns:a="http://schemas.openxmlformats.org/drawingml/2006/main">
            <a:off x="7620000" y="6505575"/>
            <a:ext cx="6953250" cy="7334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875" b="0">
                <a:solidFill>
                  <a:srgbClr val="60656F"/>
                </a:solidFill>
                <a:latin typeface="Arial"/>
                <a:ea typeface="Arial"/>
                <a:cs typeface="Arial"/>
              </a:defRPr>
            </a:defPPr>
            <a:lvl1pPr>
              <a:defRPr sz="1875" b="0">
                <a:solidFill>
                  <a:srgbClr val="60656F"/>
                </a:solidFill>
                <a:latin typeface="Arial"/>
                <a:ea typeface="Arial"/>
                <a:cs typeface="Arial"/>
              </a:defRPr>
            </a:lvl1pPr>
            <a:lvl2pPr>
              <a:defRPr sz="1875" b="0">
                <a:solidFill>
                  <a:srgbClr val="60656F"/>
                </a:solidFill>
                <a:latin typeface="Arial"/>
                <a:ea typeface="Arial"/>
                <a:cs typeface="Arial"/>
              </a:defRPr>
            </a:lvl2pPr>
            <a:lvl3pPr>
              <a:defRPr sz="1875" b="0">
                <a:solidFill>
                  <a:srgbClr val="60656F"/>
                </a:solidFill>
                <a:latin typeface="Arial"/>
                <a:ea typeface="Arial"/>
                <a:cs typeface="Arial"/>
              </a:defRPr>
            </a:lvl3pPr>
            <a:lvl4pPr>
              <a:defRPr sz="1875" b="0">
                <a:solidFill>
                  <a:srgbClr val="60656F"/>
                </a:solidFill>
                <a:latin typeface="Arial"/>
                <a:ea typeface="Arial"/>
                <a:cs typeface="Arial"/>
              </a:defRPr>
            </a:lvl4pPr>
            <a:lvl5pPr>
              <a:defRPr sz="1875" b="0">
                <a:solidFill>
                  <a:srgbClr val="60656F"/>
                </a:solidFill>
                <a:latin typeface="Arial"/>
                <a:ea typeface="Arial"/>
                <a:cs typeface="Arial"/>
              </a:defRPr>
            </a:lvl5pPr>
            <a:lvl6pPr>
              <a:defRPr sz="1875" b="0">
                <a:solidFill>
                  <a:srgbClr val="60656F"/>
                </a:solidFill>
                <a:latin typeface="Arial"/>
                <a:ea typeface="Arial"/>
                <a:cs typeface="Arial"/>
              </a:defRPr>
            </a:lvl6pPr>
            <a:lvl7pPr>
              <a:defRPr sz="1875" b="0">
                <a:solidFill>
                  <a:srgbClr val="60656F"/>
                </a:solidFill>
                <a:latin typeface="Arial"/>
                <a:ea typeface="Arial"/>
                <a:cs typeface="Arial"/>
              </a:defRPr>
            </a:lvl7pPr>
            <a:lvl8pPr>
              <a:defRPr sz="1875" b="0">
                <a:solidFill>
                  <a:srgbClr val="60656F"/>
                </a:solidFill>
                <a:latin typeface="Arial"/>
                <a:ea typeface="Arial"/>
                <a:cs typeface="Arial"/>
              </a:defRPr>
            </a:lvl8pPr>
            <a:lvl9pPr>
              <a:defRPr sz="1875" b="0">
                <a:solidFill>
                  <a:srgbClr val="60656F"/>
                </a:solidFill>
                <a:latin typeface="Arial"/>
                <a:ea typeface="Arial"/>
                <a:cs typeface="Arial"/>
              </a:defRPr>
            </a:lvl9pPr>
          </a:lstStyle>
          <a:p xmlns:a="http://schemas.openxmlformats.org/drawingml/2006/main">
            <a:pPr>
              <a:defRPr sz="1875" b="0">
                <a:solidFill>
                  <a:srgbClr val="60656F"/>
                </a:solidFill>
                <a:latin typeface="Arial"/>
                <a:ea typeface="Arial"/>
                <a:cs typeface="Arial"/>
              </a:defRPr>
            </a:pPr>
            <a:r>
              <a:rPr sz="1875" b="0">
                <a:solidFill>
                  <a:srgbClr val="60656F"/>
                </a:solidFill>
                <a:latin typeface="Arial"/>
                <a:ea typeface="Arial"/>
                <a:cs typeface="Arial"/>
              </a:rPr>
              <a:t>Prototype records, trial evidence, feasibility report and a revised production recommendation.</a:t>
            </a:r>
          </a:p>
        </p:txBody>
      </p:sp>
      <p:sp>
        <p:nvSpPr>
          <p:cNvPr id="20" name="text-17">
            <a:extLst xmlns:a="http://schemas.openxmlformats.org/drawingml/2006/main">
              <a:ext uri="{FF2B5EF4-FFF2-40B4-BE49-F238E27FC236}">
                <a16:creationId xmlns:a16="http://schemas.microsoft.com/office/drawing/2014/main" id="{D36E2675-CBA1-4E63-8435-A3D67A5D505A}"/>
              </a:ext>
            </a:extLst>
          </p:cNvPr>
          <p:cNvSpPr>
            <a:spLocks xmlns:a="http://schemas.openxmlformats.org/drawingml/2006/main" noGrp="1"/>
          </p:cNvSpPr>
          <p:nvPr/>
        </p:nvSpPr>
        <p:spPr>
          <a:xfrm xmlns:a="http://schemas.openxmlformats.org/drawingml/2006/main">
            <a:off x="666750" y="7429500"/>
            <a:ext cx="1390650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650" b="0">
                <a:solidFill>
                  <a:srgbClr val="171A20"/>
                </a:solidFill>
                <a:latin typeface="Arial"/>
                <a:ea typeface="Arial"/>
                <a:cs typeface="Arial"/>
              </a:defRPr>
            </a:defPPr>
            <a:lvl1pPr>
              <a:defRPr sz="1650" b="0">
                <a:solidFill>
                  <a:srgbClr val="171A20"/>
                </a:solidFill>
                <a:latin typeface="Arial"/>
                <a:ea typeface="Arial"/>
                <a:cs typeface="Arial"/>
              </a:defRPr>
            </a:lvl1pPr>
            <a:lvl2pPr>
              <a:defRPr sz="1650" b="0">
                <a:solidFill>
                  <a:srgbClr val="171A20"/>
                </a:solidFill>
                <a:latin typeface="Arial"/>
                <a:ea typeface="Arial"/>
                <a:cs typeface="Arial"/>
              </a:defRPr>
            </a:lvl2pPr>
            <a:lvl3pPr>
              <a:defRPr sz="1650" b="0">
                <a:solidFill>
                  <a:srgbClr val="171A20"/>
                </a:solidFill>
                <a:latin typeface="Arial"/>
                <a:ea typeface="Arial"/>
                <a:cs typeface="Arial"/>
              </a:defRPr>
            </a:lvl3pPr>
            <a:lvl4pPr>
              <a:defRPr sz="1650" b="0">
                <a:solidFill>
                  <a:srgbClr val="171A20"/>
                </a:solidFill>
                <a:latin typeface="Arial"/>
                <a:ea typeface="Arial"/>
                <a:cs typeface="Arial"/>
              </a:defRPr>
            </a:lvl4pPr>
            <a:lvl5pPr>
              <a:defRPr sz="1650" b="0">
                <a:solidFill>
                  <a:srgbClr val="171A20"/>
                </a:solidFill>
                <a:latin typeface="Arial"/>
                <a:ea typeface="Arial"/>
                <a:cs typeface="Arial"/>
              </a:defRPr>
            </a:lvl5pPr>
            <a:lvl6pPr>
              <a:defRPr sz="1650" b="0">
                <a:solidFill>
                  <a:srgbClr val="171A20"/>
                </a:solidFill>
                <a:latin typeface="Arial"/>
                <a:ea typeface="Arial"/>
                <a:cs typeface="Arial"/>
              </a:defRPr>
            </a:lvl6pPr>
            <a:lvl7pPr>
              <a:defRPr sz="1650" b="0">
                <a:solidFill>
                  <a:srgbClr val="171A20"/>
                </a:solidFill>
                <a:latin typeface="Arial"/>
                <a:ea typeface="Arial"/>
                <a:cs typeface="Arial"/>
              </a:defRPr>
            </a:lvl7pPr>
            <a:lvl8pPr>
              <a:defRPr sz="1650" b="0">
                <a:solidFill>
                  <a:srgbClr val="171A20"/>
                </a:solidFill>
                <a:latin typeface="Arial"/>
                <a:ea typeface="Arial"/>
                <a:cs typeface="Arial"/>
              </a:defRPr>
            </a:lvl8pPr>
            <a:lvl9pPr>
              <a:defRPr sz="1650" b="0">
                <a:solidFill>
                  <a:srgbClr val="171A20"/>
                </a:solidFill>
                <a:latin typeface="Arial"/>
                <a:ea typeface="Arial"/>
                <a:cs typeface="Arial"/>
              </a:defRPr>
            </a:lvl9pPr>
          </a:lstStyle>
          <a:p xmlns:a="http://schemas.openxmlformats.org/drawingml/2006/main">
            <a:pPr>
              <a:defRPr sz="1650" b="0">
                <a:solidFill>
                  <a:srgbClr val="171A20"/>
                </a:solidFill>
                <a:latin typeface="Arial"/>
                <a:ea typeface="Arial"/>
                <a:cs typeface="Arial"/>
              </a:defRPr>
            </a:pPr>
            <a:r>
              <a:rPr sz="1650" b="0">
                <a:solidFill>
                  <a:srgbClr val="171A20"/>
                </a:solidFill>
                <a:latin typeface="Arial"/>
                <a:ea typeface="Arial"/>
                <a:cs typeface="Arial"/>
              </a:rPr>
              <a:t>Included: POC-scale platen / vibration screening.</a:t>
            </a:r>
          </a:p>
          <a:p xmlns:a="http://schemas.openxmlformats.org/drawingml/2006/main">
            <a:pPr>
              <a:defRPr sz="1650" b="0">
                <a:solidFill>
                  <a:srgbClr val="171A20"/>
                </a:solidFill>
                <a:latin typeface="Arial"/>
                <a:ea typeface="Arial"/>
                <a:cs typeface="Arial"/>
              </a:defRPr>
            </a:pPr>
            <a:r>
              <a:rPr sz="1650" b="0">
                <a:solidFill>
                  <a:srgbClr val="171A20"/>
                </a:solidFill>
                <a:latin typeface="Arial"/>
                <a:ea typeface="Arial"/>
                <a:cs typeface="Arial"/>
              </a:rPr>
              <a:t>Excluded: production robot, full machine and site SAT.</a:t>
            </a:r>
          </a:p>
        </p:txBody>
      </p:sp>
    </p:spTree>
    <p:extLst>
      <p:ext uri="{BB962C8B-B14F-4D97-AF65-F5344CB8AC3E}">
        <p14:creationId xmlns:p14="http://schemas.microsoft.com/office/powerpoint/2010/main" val="947621455"/>
      </p:ext>
    </p:extLst>
  </p:cSld>
</p:sld>
</file>

<file path=ppt/slides/slide3.xml><?xml version="1.0" encoding="utf-8"?>
<p:sld xmlns:p="http://schemas.openxmlformats.org/presentationml/2006/main">
  <p:cSld>
    <p:bg>
      <p:bgPr>
        <a:solidFill xmlns:a="http://schemas.openxmlformats.org/drawingml/2006/main">
          <a:srgbClr val="F6F5F2"/>
        </a:solidFill>
      </p:bgPr>
    </p:bg>
    <p:spTree>
      <p:nvGrpSpPr>
        <p:cNvPr id="1" name=""/>
        <p:cNvGrpSpPr/>
        <p:nvPr/>
      </p:nvGrpSpPr>
      <p:grpSpPr>
        <a:xfrm xmlns:a="http://schemas.openxmlformats.org/drawingml/2006/main"/>
      </p:grpSpPr>
      <p:pic>
        <p:nvPicPr>
          <p:cNvPr id="21" name="">
            <a:extLst xmlns:a="http://schemas.openxmlformats.org/drawingml/2006/main">
              <a:ext uri="{FF2B5EF4-FFF2-40B4-BE49-F238E27FC236}">
                <a16:creationId xmlns:a16="http://schemas.microsoft.com/office/drawing/2014/main" id="{4DEEFE9C-4ACB-4B03-9ED1-1D97DD037FC5}"/>
              </a:ext>
            </a:extLst>
          </p:cNvPr>
          <p:cNvPicPr>
            <a:picLocks xmlns:a="http://schemas.openxmlformats.org/drawingml/2006/main" noChangeAspect="1"/>
          </p:cNvPicPr>
          <p:nvPr/>
        </p:nvPicPr>
        <p:blipFill>
          <a:blip xmlns:r="http://schemas.openxmlformats.org/officeDocument/2006/relationships" xmlns:a="http://schemas.openxmlformats.org/drawingml/2006/main" r:embed="R1994a55cc50d43ea"/>
          <a:stretch xmlns:a="http://schemas.openxmlformats.org/drawingml/2006/main"/>
        </p:blipFill>
        <p:spPr>
          <a:xfrm xmlns:a="http://schemas.openxmlformats.org/drawingml/2006/main">
            <a:off x="666750" y="328620"/>
            <a:ext cx="590550" cy="58101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C95086EA-EDE7-47EE-A9B8-26220A1C47B3}"/>
              </a:ext>
            </a:extLst>
          </p:cNvPr>
          <p:cNvSpPr>
            <a:spLocks xmlns:a="http://schemas.openxmlformats.org/drawingml/2006/main" noGrp="1"/>
          </p:cNvSpPr>
          <p:nvPr/>
        </p:nvSpPr>
        <p:spPr>
          <a:xfrm xmlns:a="http://schemas.openxmlformats.org/drawingml/2006/main">
            <a:off x="1428750" y="457200"/>
            <a:ext cx="11906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75" b="1">
                <a:solidFill>
                  <a:srgbClr val="60656F"/>
                </a:solidFill>
                <a:latin typeface="Arial"/>
                <a:ea typeface="Arial"/>
                <a:cs typeface="Arial"/>
              </a:defRPr>
            </a:defPPr>
            <a:lvl1pPr>
              <a:defRPr sz="1575" b="1">
                <a:solidFill>
                  <a:srgbClr val="60656F"/>
                </a:solidFill>
                <a:latin typeface="Arial"/>
                <a:ea typeface="Arial"/>
                <a:cs typeface="Arial"/>
              </a:defRPr>
            </a:lvl1pPr>
            <a:lvl2pPr>
              <a:defRPr sz="1575" b="1">
                <a:solidFill>
                  <a:srgbClr val="60656F"/>
                </a:solidFill>
                <a:latin typeface="Arial"/>
                <a:ea typeface="Arial"/>
                <a:cs typeface="Arial"/>
              </a:defRPr>
            </a:lvl2pPr>
            <a:lvl3pPr>
              <a:defRPr sz="1575" b="1">
                <a:solidFill>
                  <a:srgbClr val="60656F"/>
                </a:solidFill>
                <a:latin typeface="Arial"/>
                <a:ea typeface="Arial"/>
                <a:cs typeface="Arial"/>
              </a:defRPr>
            </a:lvl3pPr>
            <a:lvl4pPr>
              <a:defRPr sz="1575" b="1">
                <a:solidFill>
                  <a:srgbClr val="60656F"/>
                </a:solidFill>
                <a:latin typeface="Arial"/>
                <a:ea typeface="Arial"/>
                <a:cs typeface="Arial"/>
              </a:defRPr>
            </a:lvl4pPr>
            <a:lvl5pPr>
              <a:defRPr sz="1575" b="1">
                <a:solidFill>
                  <a:srgbClr val="60656F"/>
                </a:solidFill>
                <a:latin typeface="Arial"/>
                <a:ea typeface="Arial"/>
                <a:cs typeface="Arial"/>
              </a:defRPr>
            </a:lvl5pPr>
            <a:lvl6pPr>
              <a:defRPr sz="1575" b="1">
                <a:solidFill>
                  <a:srgbClr val="60656F"/>
                </a:solidFill>
                <a:latin typeface="Arial"/>
                <a:ea typeface="Arial"/>
                <a:cs typeface="Arial"/>
              </a:defRPr>
            </a:lvl6pPr>
            <a:lvl7pPr>
              <a:defRPr sz="1575" b="1">
                <a:solidFill>
                  <a:srgbClr val="60656F"/>
                </a:solidFill>
                <a:latin typeface="Arial"/>
                <a:ea typeface="Arial"/>
                <a:cs typeface="Arial"/>
              </a:defRPr>
            </a:lvl7pPr>
            <a:lvl8pPr>
              <a:defRPr sz="1575" b="1">
                <a:solidFill>
                  <a:srgbClr val="60656F"/>
                </a:solidFill>
                <a:latin typeface="Arial"/>
                <a:ea typeface="Arial"/>
                <a:cs typeface="Arial"/>
              </a:defRPr>
            </a:lvl8pPr>
            <a:lvl9pPr>
              <a:defRPr sz="1575" b="1">
                <a:solidFill>
                  <a:srgbClr val="60656F"/>
                </a:solidFill>
                <a:latin typeface="Arial"/>
                <a:ea typeface="Arial"/>
                <a:cs typeface="Arial"/>
              </a:defRPr>
            </a:lvl9pPr>
          </a:lstStyle>
          <a:p xmlns:a="http://schemas.openxmlformats.org/drawingml/2006/main">
            <a:pPr>
              <a:defRPr sz="1575" b="1">
                <a:solidFill>
                  <a:srgbClr val="60656F"/>
                </a:solidFill>
                <a:latin typeface="Arial"/>
                <a:ea typeface="Arial"/>
                <a:cs typeface="Arial"/>
              </a:defRPr>
            </a:pPr>
            <a:r>
              <a:rPr sz="1575" b="1">
                <a:solidFill>
                  <a:srgbClr val="60656F"/>
                </a:solidFill>
                <a:latin typeface="Arial"/>
                <a:ea typeface="Arial"/>
                <a:cs typeface="Arial"/>
              </a:rPr>
              <a:t>AETEC  /  DSO NATIONAL LABORATORIES</a:t>
            </a:r>
          </a:p>
        </p:txBody>
      </p:sp>
      <p:sp>
        <p:nvSpPr>
          <p:cNvPr id="3" name="text-1">
            <a:extLst xmlns:a="http://schemas.openxmlformats.org/drawingml/2006/main">
              <a:ext uri="{FF2B5EF4-FFF2-40B4-BE49-F238E27FC236}">
                <a16:creationId xmlns:a16="http://schemas.microsoft.com/office/drawing/2014/main" id="{5CDBFA54-CEB6-4E65-B1F3-33AC0187C063}"/>
              </a:ext>
            </a:extLst>
          </p:cNvPr>
          <p:cNvSpPr>
            <a:spLocks xmlns:a="http://schemas.openxmlformats.org/drawingml/2006/main" noGrp="1"/>
          </p:cNvSpPr>
          <p:nvPr/>
        </p:nvSpPr>
        <p:spPr>
          <a:xfrm xmlns:a="http://schemas.openxmlformats.org/drawingml/2006/main">
            <a:off x="666750" y="1066800"/>
            <a:ext cx="138112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450" b="1">
                <a:solidFill>
                  <a:srgbClr val="171A20"/>
                </a:solidFill>
                <a:latin typeface="Arial"/>
                <a:ea typeface="Arial"/>
                <a:cs typeface="Arial"/>
              </a:defRPr>
            </a:defPPr>
            <a:lvl1pPr>
              <a:defRPr sz="3450" b="1">
                <a:solidFill>
                  <a:srgbClr val="171A20"/>
                </a:solidFill>
                <a:latin typeface="Arial"/>
                <a:ea typeface="Arial"/>
                <a:cs typeface="Arial"/>
              </a:defRPr>
            </a:lvl1pPr>
            <a:lvl2pPr>
              <a:defRPr sz="3450" b="1">
                <a:solidFill>
                  <a:srgbClr val="171A20"/>
                </a:solidFill>
                <a:latin typeface="Arial"/>
                <a:ea typeface="Arial"/>
                <a:cs typeface="Arial"/>
              </a:defRPr>
            </a:lvl2pPr>
            <a:lvl3pPr>
              <a:defRPr sz="3450" b="1">
                <a:solidFill>
                  <a:srgbClr val="171A20"/>
                </a:solidFill>
                <a:latin typeface="Arial"/>
                <a:ea typeface="Arial"/>
                <a:cs typeface="Arial"/>
              </a:defRPr>
            </a:lvl3pPr>
            <a:lvl4pPr>
              <a:defRPr sz="3450" b="1">
                <a:solidFill>
                  <a:srgbClr val="171A20"/>
                </a:solidFill>
                <a:latin typeface="Arial"/>
                <a:ea typeface="Arial"/>
                <a:cs typeface="Arial"/>
              </a:defRPr>
            </a:lvl4pPr>
            <a:lvl5pPr>
              <a:defRPr sz="3450" b="1">
                <a:solidFill>
                  <a:srgbClr val="171A20"/>
                </a:solidFill>
                <a:latin typeface="Arial"/>
                <a:ea typeface="Arial"/>
                <a:cs typeface="Arial"/>
              </a:defRPr>
            </a:lvl5pPr>
            <a:lvl6pPr>
              <a:defRPr sz="3450" b="1">
                <a:solidFill>
                  <a:srgbClr val="171A20"/>
                </a:solidFill>
                <a:latin typeface="Arial"/>
                <a:ea typeface="Arial"/>
                <a:cs typeface="Arial"/>
              </a:defRPr>
            </a:lvl6pPr>
            <a:lvl7pPr>
              <a:defRPr sz="3450" b="1">
                <a:solidFill>
                  <a:srgbClr val="171A20"/>
                </a:solidFill>
                <a:latin typeface="Arial"/>
                <a:ea typeface="Arial"/>
                <a:cs typeface="Arial"/>
              </a:defRPr>
            </a:lvl7pPr>
            <a:lvl8pPr>
              <a:defRPr sz="3450" b="1">
                <a:solidFill>
                  <a:srgbClr val="171A20"/>
                </a:solidFill>
                <a:latin typeface="Arial"/>
                <a:ea typeface="Arial"/>
                <a:cs typeface="Arial"/>
              </a:defRPr>
            </a:lvl8pPr>
            <a:lvl9pPr>
              <a:defRPr sz="3450" b="1">
                <a:solidFill>
                  <a:srgbClr val="171A20"/>
                </a:solidFill>
                <a:latin typeface="Arial"/>
                <a:ea typeface="Arial"/>
                <a:cs typeface="Arial"/>
              </a:defRPr>
            </a:lvl9pPr>
          </a:lstStyle>
          <a:p xmlns:a="http://schemas.openxmlformats.org/drawingml/2006/main">
            <a:pPr>
              <a:defRPr sz="3450" b="1">
                <a:solidFill>
                  <a:srgbClr val="171A20"/>
                </a:solidFill>
                <a:latin typeface="Arial"/>
                <a:ea typeface="Arial"/>
                <a:cs typeface="Arial"/>
              </a:defRPr>
            </a:pPr>
            <a:r>
              <a:rPr sz="3450" b="1">
                <a:solidFill>
                  <a:srgbClr val="171A20"/>
                </a:solidFill>
                <a:latin typeface="Arial"/>
                <a:ea typeface="Arial"/>
                <a:cs typeface="Arial"/>
              </a:rPr>
              <a:t>Upstream die-cutting POC</a:t>
            </a:r>
          </a:p>
        </p:txBody>
      </p:sp>
      <p:sp>
        <p:nvSpPr>
          <p:cNvPr id="4" name="">
            <a:extLst xmlns:a="http://schemas.openxmlformats.org/drawingml/2006/main">
              <a:ext uri="{FF2B5EF4-FFF2-40B4-BE49-F238E27FC236}">
                <a16:creationId xmlns:a16="http://schemas.microsoft.com/office/drawing/2014/main" id="{BBF3AF2C-D1A7-4D97-A720-B64C94586690}"/>
              </a:ext>
            </a:extLst>
          </p:cNvPr>
          <p:cNvSpPr>
            <a:spLocks xmlns:a="http://schemas.openxmlformats.org/drawingml/2006/main" noGrp="1"/>
          </p:cNvSpPr>
          <p:nvPr/>
        </p:nvSpPr>
        <p:spPr>
          <a:xfrm xmlns:a="http://schemas.openxmlformats.org/drawingml/2006/main">
            <a:off x="666750" y="8001000"/>
            <a:ext cx="13906500" cy="38100"/>
          </a:xfrm>
          <a:prstGeom xmlns:a="http://schemas.openxmlformats.org/drawingml/2006/main" prst="rect">
            <a:avLst/>
          </a:prstGeom>
          <a:solidFill xmlns:a="http://schemas.openxmlformats.org/drawingml/2006/main">
            <a:srgbClr val="C92334"/>
          </a:solidFill>
          <a:ln xmlns:a="http://schemas.openxmlformats.org/drawingml/2006/main" w="0">
            <a:noFill/>
            <a:prstDash val="solid"/>
          </a:ln>
        </p:spPr>
      </p:sp>
      <p:sp>
        <p:nvSpPr>
          <p:cNvPr id="5" name="text-3">
            <a:extLst xmlns:a="http://schemas.openxmlformats.org/drawingml/2006/main">
              <a:ext uri="{FF2B5EF4-FFF2-40B4-BE49-F238E27FC236}">
                <a16:creationId xmlns:a16="http://schemas.microsoft.com/office/drawing/2014/main" id="{195350AE-60A9-4D0C-9B49-E2D792AF9EE6}"/>
              </a:ext>
            </a:extLst>
          </p:cNvPr>
          <p:cNvSpPr>
            <a:spLocks xmlns:a="http://schemas.openxmlformats.org/drawingml/2006/main" noGrp="1"/>
          </p:cNvSpPr>
          <p:nvPr/>
        </p:nvSpPr>
        <p:spPr>
          <a:xfrm xmlns:a="http://schemas.openxmlformats.org/drawingml/2006/main">
            <a:off x="666750" y="8191500"/>
            <a:ext cx="1257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75" b="0">
                <a:solidFill>
                  <a:srgbClr val="60656F"/>
                </a:solidFill>
                <a:latin typeface="Arial"/>
                <a:ea typeface="Arial"/>
                <a:cs typeface="Arial"/>
              </a:defRPr>
            </a:defPPr>
            <a:lvl1pPr>
              <a:defRPr sz="1275" b="0">
                <a:solidFill>
                  <a:srgbClr val="60656F"/>
                </a:solidFill>
                <a:latin typeface="Arial"/>
                <a:ea typeface="Arial"/>
                <a:cs typeface="Arial"/>
              </a:defRPr>
            </a:lvl1pPr>
            <a:lvl2pPr>
              <a:defRPr sz="1275" b="0">
                <a:solidFill>
                  <a:srgbClr val="60656F"/>
                </a:solidFill>
                <a:latin typeface="Arial"/>
                <a:ea typeface="Arial"/>
                <a:cs typeface="Arial"/>
              </a:defRPr>
            </a:lvl2pPr>
            <a:lvl3pPr>
              <a:defRPr sz="1275" b="0">
                <a:solidFill>
                  <a:srgbClr val="60656F"/>
                </a:solidFill>
                <a:latin typeface="Arial"/>
                <a:ea typeface="Arial"/>
                <a:cs typeface="Arial"/>
              </a:defRPr>
            </a:lvl3pPr>
            <a:lvl4pPr>
              <a:defRPr sz="1275" b="0">
                <a:solidFill>
                  <a:srgbClr val="60656F"/>
                </a:solidFill>
                <a:latin typeface="Arial"/>
                <a:ea typeface="Arial"/>
                <a:cs typeface="Arial"/>
              </a:defRPr>
            </a:lvl4pPr>
            <a:lvl5pPr>
              <a:defRPr sz="1275" b="0">
                <a:solidFill>
                  <a:srgbClr val="60656F"/>
                </a:solidFill>
                <a:latin typeface="Arial"/>
                <a:ea typeface="Arial"/>
                <a:cs typeface="Arial"/>
              </a:defRPr>
            </a:lvl5pPr>
            <a:lvl6pPr>
              <a:defRPr sz="1275" b="0">
                <a:solidFill>
                  <a:srgbClr val="60656F"/>
                </a:solidFill>
                <a:latin typeface="Arial"/>
                <a:ea typeface="Arial"/>
                <a:cs typeface="Arial"/>
              </a:defRPr>
            </a:lvl6pPr>
            <a:lvl7pPr>
              <a:defRPr sz="1275" b="0">
                <a:solidFill>
                  <a:srgbClr val="60656F"/>
                </a:solidFill>
                <a:latin typeface="Arial"/>
                <a:ea typeface="Arial"/>
                <a:cs typeface="Arial"/>
              </a:defRPr>
            </a:lvl7pPr>
            <a:lvl8pPr>
              <a:defRPr sz="1275" b="0">
                <a:solidFill>
                  <a:srgbClr val="60656F"/>
                </a:solidFill>
                <a:latin typeface="Arial"/>
                <a:ea typeface="Arial"/>
                <a:cs typeface="Arial"/>
              </a:defRPr>
            </a:lvl8pPr>
            <a:lvl9pPr>
              <a:defRPr sz="1275" b="0">
                <a:solidFill>
                  <a:srgbClr val="60656F"/>
                </a:solidFill>
                <a:latin typeface="Arial"/>
                <a:ea typeface="Arial"/>
                <a:cs typeface="Arial"/>
              </a:defRPr>
            </a:lvl9pPr>
          </a:lstStyle>
          <a:p xmlns:a="http://schemas.openxmlformats.org/drawingml/2006/main">
            <a:pPr>
              <a:defRPr sz="1275" b="0">
                <a:solidFill>
                  <a:srgbClr val="60656F"/>
                </a:solidFill>
                <a:latin typeface="Arial"/>
                <a:ea typeface="Arial"/>
                <a:cs typeface="Arial"/>
              </a:defRPr>
            </a:pPr>
            <a:r>
              <a:rPr sz="1275" b="0">
                <a:solidFill>
                  <a:srgbClr val="60656F"/>
                </a:solidFill>
                <a:latin typeface="Arial"/>
                <a:ea typeface="Arial"/>
                <a:cs typeface="Arial"/>
              </a:rPr>
              <a:t>Management review  •  19 October 2026  •  Budgetary prices exclude GST</a:t>
            </a:r>
          </a:p>
        </p:txBody>
      </p:sp>
      <p:sp>
        <p:nvSpPr>
          <p:cNvPr id="6" name="text-4">
            <a:extLst xmlns:a="http://schemas.openxmlformats.org/drawingml/2006/main">
              <a:ext uri="{FF2B5EF4-FFF2-40B4-BE49-F238E27FC236}">
                <a16:creationId xmlns:a16="http://schemas.microsoft.com/office/drawing/2014/main" id="{4A947FFC-89BA-4F6B-80CD-8E51FB4535A7}"/>
              </a:ext>
            </a:extLst>
          </p:cNvPr>
          <p:cNvSpPr>
            <a:spLocks xmlns:a="http://schemas.openxmlformats.org/drawingml/2006/main" noGrp="1"/>
          </p:cNvSpPr>
          <p:nvPr/>
        </p:nvSpPr>
        <p:spPr>
          <a:xfrm xmlns:a="http://schemas.openxmlformats.org/drawingml/2006/main">
            <a:off x="13906500" y="8143875"/>
            <a:ext cx="666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650" b="1">
                <a:solidFill>
                  <a:srgbClr val="C92334"/>
                </a:solidFill>
                <a:latin typeface="Arial"/>
                <a:ea typeface="Arial"/>
                <a:cs typeface="Arial"/>
              </a:defRPr>
            </a:defPPr>
            <a:lvl1pPr>
              <a:defRPr sz="1650" b="1">
                <a:solidFill>
                  <a:srgbClr val="C92334"/>
                </a:solidFill>
                <a:latin typeface="Arial"/>
                <a:ea typeface="Arial"/>
                <a:cs typeface="Arial"/>
              </a:defRPr>
            </a:lvl1pPr>
            <a:lvl2pPr>
              <a:defRPr sz="1650" b="1">
                <a:solidFill>
                  <a:srgbClr val="C92334"/>
                </a:solidFill>
                <a:latin typeface="Arial"/>
                <a:ea typeface="Arial"/>
                <a:cs typeface="Arial"/>
              </a:defRPr>
            </a:lvl2pPr>
            <a:lvl3pPr>
              <a:defRPr sz="1650" b="1">
                <a:solidFill>
                  <a:srgbClr val="C92334"/>
                </a:solidFill>
                <a:latin typeface="Arial"/>
                <a:ea typeface="Arial"/>
                <a:cs typeface="Arial"/>
              </a:defRPr>
            </a:lvl3pPr>
            <a:lvl4pPr>
              <a:defRPr sz="1650" b="1">
                <a:solidFill>
                  <a:srgbClr val="C92334"/>
                </a:solidFill>
                <a:latin typeface="Arial"/>
                <a:ea typeface="Arial"/>
                <a:cs typeface="Arial"/>
              </a:defRPr>
            </a:lvl4pPr>
            <a:lvl5pPr>
              <a:defRPr sz="1650" b="1">
                <a:solidFill>
                  <a:srgbClr val="C92334"/>
                </a:solidFill>
                <a:latin typeface="Arial"/>
                <a:ea typeface="Arial"/>
                <a:cs typeface="Arial"/>
              </a:defRPr>
            </a:lvl5pPr>
            <a:lvl6pPr>
              <a:defRPr sz="1650" b="1">
                <a:solidFill>
                  <a:srgbClr val="C92334"/>
                </a:solidFill>
                <a:latin typeface="Arial"/>
                <a:ea typeface="Arial"/>
                <a:cs typeface="Arial"/>
              </a:defRPr>
            </a:lvl6pPr>
            <a:lvl7pPr>
              <a:defRPr sz="1650" b="1">
                <a:solidFill>
                  <a:srgbClr val="C92334"/>
                </a:solidFill>
                <a:latin typeface="Arial"/>
                <a:ea typeface="Arial"/>
                <a:cs typeface="Arial"/>
              </a:defRPr>
            </a:lvl7pPr>
            <a:lvl8pPr>
              <a:defRPr sz="1650" b="1">
                <a:solidFill>
                  <a:srgbClr val="C92334"/>
                </a:solidFill>
                <a:latin typeface="Arial"/>
                <a:ea typeface="Arial"/>
                <a:cs typeface="Arial"/>
              </a:defRPr>
            </a:lvl8pPr>
            <a:lvl9pPr>
              <a:defRPr sz="1650" b="1">
                <a:solidFill>
                  <a:srgbClr val="C92334"/>
                </a:solidFill>
                <a:latin typeface="Arial"/>
                <a:ea typeface="Arial"/>
                <a:cs typeface="Arial"/>
              </a:defRPr>
            </a:lvl9pPr>
          </a:lstStyle>
          <a:p xmlns:a="http://schemas.openxmlformats.org/drawingml/2006/main">
            <a:pPr>
              <a:defRPr sz="1650" b="1">
                <a:solidFill>
                  <a:srgbClr val="C92334"/>
                </a:solidFill>
                <a:latin typeface="Arial"/>
                <a:ea typeface="Arial"/>
                <a:cs typeface="Arial"/>
              </a:defRPr>
            </a:pPr>
            <a:r>
              <a:rPr sz="1650" b="1">
                <a:solidFill>
                  <a:srgbClr val="C92334"/>
                </a:solidFill>
                <a:latin typeface="Arial"/>
                <a:ea typeface="Arial"/>
                <a:cs typeface="Arial"/>
              </a:rPr>
              <a:t>03</a:t>
            </a:r>
          </a:p>
        </p:txBody>
      </p:sp>
      <p:sp>
        <p:nvSpPr>
          <p:cNvPr id="7" name="text-5">
            <a:extLst xmlns:a="http://schemas.openxmlformats.org/drawingml/2006/main">
              <a:ext uri="{FF2B5EF4-FFF2-40B4-BE49-F238E27FC236}">
                <a16:creationId xmlns:a16="http://schemas.microsoft.com/office/drawing/2014/main" id="{F397C04D-ECEF-443C-B657-E3BE2643D7D3}"/>
              </a:ext>
            </a:extLst>
          </p:cNvPr>
          <p:cNvSpPr>
            <a:spLocks xmlns:a="http://schemas.openxmlformats.org/drawingml/2006/main" noGrp="1"/>
          </p:cNvSpPr>
          <p:nvPr/>
        </p:nvSpPr>
        <p:spPr>
          <a:xfrm xmlns:a="http://schemas.openxmlformats.org/drawingml/2006/main">
            <a:off x="666750" y="1790700"/>
            <a:ext cx="5429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950" b="1">
                <a:solidFill>
                  <a:srgbClr val="60656F"/>
                </a:solidFill>
                <a:latin typeface="Arial"/>
                <a:ea typeface="Arial"/>
                <a:cs typeface="Arial"/>
              </a:defRPr>
            </a:defPPr>
            <a:lvl1pPr>
              <a:defRPr sz="1950" b="1">
                <a:solidFill>
                  <a:srgbClr val="60656F"/>
                </a:solidFill>
                <a:latin typeface="Arial"/>
                <a:ea typeface="Arial"/>
                <a:cs typeface="Arial"/>
              </a:defRPr>
            </a:lvl1pPr>
            <a:lvl2pPr>
              <a:defRPr sz="1950" b="1">
                <a:solidFill>
                  <a:srgbClr val="60656F"/>
                </a:solidFill>
                <a:latin typeface="Arial"/>
                <a:ea typeface="Arial"/>
                <a:cs typeface="Arial"/>
              </a:defRPr>
            </a:lvl2pPr>
            <a:lvl3pPr>
              <a:defRPr sz="1950" b="1">
                <a:solidFill>
                  <a:srgbClr val="60656F"/>
                </a:solidFill>
                <a:latin typeface="Arial"/>
                <a:ea typeface="Arial"/>
                <a:cs typeface="Arial"/>
              </a:defRPr>
            </a:lvl3pPr>
            <a:lvl4pPr>
              <a:defRPr sz="1950" b="1">
                <a:solidFill>
                  <a:srgbClr val="60656F"/>
                </a:solidFill>
                <a:latin typeface="Arial"/>
                <a:ea typeface="Arial"/>
                <a:cs typeface="Arial"/>
              </a:defRPr>
            </a:lvl4pPr>
            <a:lvl5pPr>
              <a:defRPr sz="1950" b="1">
                <a:solidFill>
                  <a:srgbClr val="60656F"/>
                </a:solidFill>
                <a:latin typeface="Arial"/>
                <a:ea typeface="Arial"/>
                <a:cs typeface="Arial"/>
              </a:defRPr>
            </a:lvl5pPr>
            <a:lvl6pPr>
              <a:defRPr sz="1950" b="1">
                <a:solidFill>
                  <a:srgbClr val="60656F"/>
                </a:solidFill>
                <a:latin typeface="Arial"/>
                <a:ea typeface="Arial"/>
                <a:cs typeface="Arial"/>
              </a:defRPr>
            </a:lvl6pPr>
            <a:lvl7pPr>
              <a:defRPr sz="1950" b="1">
                <a:solidFill>
                  <a:srgbClr val="60656F"/>
                </a:solidFill>
                <a:latin typeface="Arial"/>
                <a:ea typeface="Arial"/>
                <a:cs typeface="Arial"/>
              </a:defRPr>
            </a:lvl7pPr>
            <a:lvl8pPr>
              <a:defRPr sz="1950" b="1">
                <a:solidFill>
                  <a:srgbClr val="60656F"/>
                </a:solidFill>
                <a:latin typeface="Arial"/>
                <a:ea typeface="Arial"/>
                <a:cs typeface="Arial"/>
              </a:defRPr>
            </a:lvl8pPr>
            <a:lvl9pPr>
              <a:defRPr sz="1950" b="1">
                <a:solidFill>
                  <a:srgbClr val="60656F"/>
                </a:solidFill>
                <a:latin typeface="Arial"/>
                <a:ea typeface="Arial"/>
                <a:cs typeface="Arial"/>
              </a:defRPr>
            </a:lvl9pPr>
          </a:lstStyle>
          <a:p xmlns:a="http://schemas.openxmlformats.org/drawingml/2006/main">
            <a:pPr>
              <a:defRPr sz="1950" b="1">
                <a:solidFill>
                  <a:srgbClr val="60656F"/>
                </a:solidFill>
                <a:latin typeface="Arial"/>
                <a:ea typeface="Arial"/>
                <a:cs typeface="Arial"/>
              </a:defRPr>
            </a:pPr>
            <a:r>
              <a:rPr sz="1950" b="1">
                <a:solidFill>
                  <a:srgbClr val="60656F"/>
                </a:solidFill>
                <a:latin typeface="Arial"/>
                <a:ea typeface="Arial"/>
                <a:cs typeface="Arial"/>
              </a:rPr>
              <a:t>Q912226011A</a:t>
            </a:r>
          </a:p>
        </p:txBody>
      </p:sp>
      <p:sp>
        <p:nvSpPr>
          <p:cNvPr id="8" name="text-6">
            <a:extLst xmlns:a="http://schemas.openxmlformats.org/drawingml/2006/main">
              <a:ext uri="{FF2B5EF4-FFF2-40B4-BE49-F238E27FC236}">
                <a16:creationId xmlns:a16="http://schemas.microsoft.com/office/drawing/2014/main" id="{DC39E448-0CDB-442D-A5DE-4B5377303B94}"/>
              </a:ext>
            </a:extLst>
          </p:cNvPr>
          <p:cNvSpPr>
            <a:spLocks xmlns:a="http://schemas.openxmlformats.org/drawingml/2006/main" noGrp="1"/>
          </p:cNvSpPr>
          <p:nvPr/>
        </p:nvSpPr>
        <p:spPr>
          <a:xfrm xmlns:a="http://schemas.openxmlformats.org/drawingml/2006/main">
            <a:off x="666750" y="2190750"/>
            <a:ext cx="6477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975" b="1">
                <a:solidFill>
                  <a:srgbClr val="C92334"/>
                </a:solidFill>
                <a:latin typeface="Arial"/>
                <a:ea typeface="Arial"/>
                <a:cs typeface="Arial"/>
              </a:defRPr>
            </a:defPPr>
            <a:lvl1pPr>
              <a:defRPr sz="3975" b="1">
                <a:solidFill>
                  <a:srgbClr val="C92334"/>
                </a:solidFill>
                <a:latin typeface="Arial"/>
                <a:ea typeface="Arial"/>
                <a:cs typeface="Arial"/>
              </a:defRPr>
            </a:lvl1pPr>
            <a:lvl2pPr>
              <a:defRPr sz="3975" b="1">
                <a:solidFill>
                  <a:srgbClr val="C92334"/>
                </a:solidFill>
                <a:latin typeface="Arial"/>
                <a:ea typeface="Arial"/>
                <a:cs typeface="Arial"/>
              </a:defRPr>
            </a:lvl2pPr>
            <a:lvl3pPr>
              <a:defRPr sz="3975" b="1">
                <a:solidFill>
                  <a:srgbClr val="C92334"/>
                </a:solidFill>
                <a:latin typeface="Arial"/>
                <a:ea typeface="Arial"/>
                <a:cs typeface="Arial"/>
              </a:defRPr>
            </a:lvl3pPr>
            <a:lvl4pPr>
              <a:defRPr sz="3975" b="1">
                <a:solidFill>
                  <a:srgbClr val="C92334"/>
                </a:solidFill>
                <a:latin typeface="Arial"/>
                <a:ea typeface="Arial"/>
                <a:cs typeface="Arial"/>
              </a:defRPr>
            </a:lvl4pPr>
            <a:lvl5pPr>
              <a:defRPr sz="3975" b="1">
                <a:solidFill>
                  <a:srgbClr val="C92334"/>
                </a:solidFill>
                <a:latin typeface="Arial"/>
                <a:ea typeface="Arial"/>
                <a:cs typeface="Arial"/>
              </a:defRPr>
            </a:lvl5pPr>
            <a:lvl6pPr>
              <a:defRPr sz="3975" b="1">
                <a:solidFill>
                  <a:srgbClr val="C92334"/>
                </a:solidFill>
                <a:latin typeface="Arial"/>
                <a:ea typeface="Arial"/>
                <a:cs typeface="Arial"/>
              </a:defRPr>
            </a:lvl6pPr>
            <a:lvl7pPr>
              <a:defRPr sz="3975" b="1">
                <a:solidFill>
                  <a:srgbClr val="C92334"/>
                </a:solidFill>
                <a:latin typeface="Arial"/>
                <a:ea typeface="Arial"/>
                <a:cs typeface="Arial"/>
              </a:defRPr>
            </a:lvl7pPr>
            <a:lvl8pPr>
              <a:defRPr sz="3975" b="1">
                <a:solidFill>
                  <a:srgbClr val="C92334"/>
                </a:solidFill>
                <a:latin typeface="Arial"/>
                <a:ea typeface="Arial"/>
                <a:cs typeface="Arial"/>
              </a:defRPr>
            </a:lvl8pPr>
            <a:lvl9pPr>
              <a:defRPr sz="3975" b="1">
                <a:solidFill>
                  <a:srgbClr val="C92334"/>
                </a:solidFill>
                <a:latin typeface="Arial"/>
                <a:ea typeface="Arial"/>
                <a:cs typeface="Arial"/>
              </a:defRPr>
            </a:lvl9pPr>
          </a:lstStyle>
          <a:p xmlns:a="http://schemas.openxmlformats.org/drawingml/2006/main">
            <a:pPr>
              <a:defRPr sz="3975" b="1">
                <a:solidFill>
                  <a:srgbClr val="C92334"/>
                </a:solidFill>
                <a:latin typeface="Arial"/>
                <a:ea typeface="Arial"/>
                <a:cs typeface="Arial"/>
              </a:defRPr>
            </a:pPr>
            <a:r>
              <a:rPr sz="3975" b="1">
                <a:solidFill>
                  <a:srgbClr val="C92334"/>
                </a:solidFill>
                <a:latin typeface="Arial"/>
                <a:ea typeface="Arial"/>
                <a:cs typeface="Arial"/>
              </a:rPr>
              <a:t>SGD 168,000</a:t>
            </a:r>
          </a:p>
        </p:txBody>
      </p:sp>
      <p:sp>
        <p:nvSpPr>
          <p:cNvPr id="9" name="text-7">
            <a:extLst xmlns:a="http://schemas.openxmlformats.org/drawingml/2006/main">
              <a:ext uri="{FF2B5EF4-FFF2-40B4-BE49-F238E27FC236}">
                <a16:creationId xmlns:a16="http://schemas.microsoft.com/office/drawing/2014/main" id="{232EB9ED-CCB4-45DC-A0AB-BEB72DAE7E02}"/>
              </a:ext>
            </a:extLst>
          </p:cNvPr>
          <p:cNvSpPr>
            <a:spLocks xmlns:a="http://schemas.openxmlformats.org/drawingml/2006/main" noGrp="1"/>
          </p:cNvSpPr>
          <p:nvPr/>
        </p:nvSpPr>
        <p:spPr>
          <a:xfrm xmlns:a="http://schemas.openxmlformats.org/drawingml/2006/main">
            <a:off x="666750" y="2857500"/>
            <a:ext cx="6762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60656F"/>
                </a:solidFill>
                <a:latin typeface="Arial"/>
                <a:ea typeface="Arial"/>
                <a:cs typeface="Arial"/>
              </a:defRPr>
            </a:defPPr>
            <a:lvl1pPr>
              <a:defRPr sz="1725" b="0">
                <a:solidFill>
                  <a:srgbClr val="60656F"/>
                </a:solidFill>
                <a:latin typeface="Arial"/>
                <a:ea typeface="Arial"/>
                <a:cs typeface="Arial"/>
              </a:defRPr>
            </a:lvl1pPr>
            <a:lvl2pPr>
              <a:defRPr sz="1725" b="0">
                <a:solidFill>
                  <a:srgbClr val="60656F"/>
                </a:solidFill>
                <a:latin typeface="Arial"/>
                <a:ea typeface="Arial"/>
                <a:cs typeface="Arial"/>
              </a:defRPr>
            </a:lvl2pPr>
            <a:lvl3pPr>
              <a:defRPr sz="1725" b="0">
                <a:solidFill>
                  <a:srgbClr val="60656F"/>
                </a:solidFill>
                <a:latin typeface="Arial"/>
                <a:ea typeface="Arial"/>
                <a:cs typeface="Arial"/>
              </a:defRPr>
            </a:lvl3pPr>
            <a:lvl4pPr>
              <a:defRPr sz="1725" b="0">
                <a:solidFill>
                  <a:srgbClr val="60656F"/>
                </a:solidFill>
                <a:latin typeface="Arial"/>
                <a:ea typeface="Arial"/>
                <a:cs typeface="Arial"/>
              </a:defRPr>
            </a:lvl4pPr>
            <a:lvl5pPr>
              <a:defRPr sz="1725" b="0">
                <a:solidFill>
                  <a:srgbClr val="60656F"/>
                </a:solidFill>
                <a:latin typeface="Arial"/>
                <a:ea typeface="Arial"/>
                <a:cs typeface="Arial"/>
              </a:defRPr>
            </a:lvl5pPr>
            <a:lvl6pPr>
              <a:defRPr sz="1725" b="0">
                <a:solidFill>
                  <a:srgbClr val="60656F"/>
                </a:solidFill>
                <a:latin typeface="Arial"/>
                <a:ea typeface="Arial"/>
                <a:cs typeface="Arial"/>
              </a:defRPr>
            </a:lvl6pPr>
            <a:lvl7pPr>
              <a:defRPr sz="1725" b="0">
                <a:solidFill>
                  <a:srgbClr val="60656F"/>
                </a:solidFill>
                <a:latin typeface="Arial"/>
                <a:ea typeface="Arial"/>
                <a:cs typeface="Arial"/>
              </a:defRPr>
            </a:lvl7pPr>
            <a:lvl8pPr>
              <a:defRPr sz="1725" b="0">
                <a:solidFill>
                  <a:srgbClr val="60656F"/>
                </a:solidFill>
                <a:latin typeface="Arial"/>
                <a:ea typeface="Arial"/>
                <a:cs typeface="Arial"/>
              </a:defRPr>
            </a:lvl8pPr>
            <a:lvl9pPr>
              <a:defRPr sz="1725" b="0">
                <a:solidFill>
                  <a:srgbClr val="60656F"/>
                </a:solidFill>
                <a:latin typeface="Arial"/>
                <a:ea typeface="Arial"/>
                <a:cs typeface="Arial"/>
              </a:defRPr>
            </a:lvl9pPr>
          </a:lstStyle>
          <a:p xmlns:a="http://schemas.openxmlformats.org/drawingml/2006/main">
            <a:pPr>
              <a:defRPr sz="1725" b="0">
                <a:solidFill>
                  <a:srgbClr val="60656F"/>
                </a:solidFill>
                <a:latin typeface="Arial"/>
                <a:ea typeface="Arial"/>
                <a:cs typeface="Arial"/>
              </a:defRPr>
            </a:pPr>
            <a:r>
              <a:rPr sz="1725" b="0">
                <a:solidFill>
                  <a:srgbClr val="60656F"/>
                </a:solidFill>
                <a:latin typeface="Arial"/>
                <a:ea typeface="Arial"/>
                <a:cs typeface="Arial"/>
              </a:rPr>
              <a:t>10–14 weeks after inputs and trial-press confirmation</a:t>
            </a:r>
          </a:p>
        </p:txBody>
      </p:sp>
      <p:sp>
        <p:nvSpPr>
          <p:cNvPr id="10" name="text-8">
            <a:extLst xmlns:a="http://schemas.openxmlformats.org/drawingml/2006/main">
              <a:ext uri="{FF2B5EF4-FFF2-40B4-BE49-F238E27FC236}">
                <a16:creationId xmlns:a16="http://schemas.microsoft.com/office/drawing/2014/main" id="{D385AB9D-DD58-4721-AA63-F52B8DD1361C}"/>
              </a:ext>
            </a:extLst>
          </p:cNvPr>
          <p:cNvSpPr>
            <a:spLocks xmlns:a="http://schemas.openxmlformats.org/drawingml/2006/main" noGrp="1"/>
          </p:cNvSpPr>
          <p:nvPr/>
        </p:nvSpPr>
        <p:spPr>
          <a:xfrm xmlns:a="http://schemas.openxmlformats.org/drawingml/2006/main">
            <a:off x="666750" y="3476625"/>
            <a:ext cx="6238875"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025" b="1">
                <a:solidFill>
                  <a:srgbClr val="171A20"/>
                </a:solidFill>
                <a:latin typeface="Arial"/>
                <a:ea typeface="Arial"/>
                <a:cs typeface="Arial"/>
              </a:defRPr>
            </a:defPPr>
            <a:lvl1pPr>
              <a:defRPr sz="2025" b="1">
                <a:solidFill>
                  <a:srgbClr val="171A20"/>
                </a:solidFill>
                <a:latin typeface="Arial"/>
                <a:ea typeface="Arial"/>
                <a:cs typeface="Arial"/>
              </a:defRPr>
            </a:lvl1pPr>
            <a:lvl2pPr>
              <a:defRPr sz="2025" b="1">
                <a:solidFill>
                  <a:srgbClr val="171A20"/>
                </a:solidFill>
                <a:latin typeface="Arial"/>
                <a:ea typeface="Arial"/>
                <a:cs typeface="Arial"/>
              </a:defRPr>
            </a:lvl2pPr>
            <a:lvl3pPr>
              <a:defRPr sz="2025" b="1">
                <a:solidFill>
                  <a:srgbClr val="171A20"/>
                </a:solidFill>
                <a:latin typeface="Arial"/>
                <a:ea typeface="Arial"/>
                <a:cs typeface="Arial"/>
              </a:defRPr>
            </a:lvl3pPr>
            <a:lvl4pPr>
              <a:defRPr sz="2025" b="1">
                <a:solidFill>
                  <a:srgbClr val="171A20"/>
                </a:solidFill>
                <a:latin typeface="Arial"/>
                <a:ea typeface="Arial"/>
                <a:cs typeface="Arial"/>
              </a:defRPr>
            </a:lvl4pPr>
            <a:lvl5pPr>
              <a:defRPr sz="2025" b="1">
                <a:solidFill>
                  <a:srgbClr val="171A20"/>
                </a:solidFill>
                <a:latin typeface="Arial"/>
                <a:ea typeface="Arial"/>
                <a:cs typeface="Arial"/>
              </a:defRPr>
            </a:lvl5pPr>
            <a:lvl6pPr>
              <a:defRPr sz="2025" b="1">
                <a:solidFill>
                  <a:srgbClr val="171A20"/>
                </a:solidFill>
                <a:latin typeface="Arial"/>
                <a:ea typeface="Arial"/>
                <a:cs typeface="Arial"/>
              </a:defRPr>
            </a:lvl6pPr>
            <a:lvl7pPr>
              <a:defRPr sz="2025" b="1">
                <a:solidFill>
                  <a:srgbClr val="171A20"/>
                </a:solidFill>
                <a:latin typeface="Arial"/>
                <a:ea typeface="Arial"/>
                <a:cs typeface="Arial"/>
              </a:defRPr>
            </a:lvl7pPr>
            <a:lvl8pPr>
              <a:defRPr sz="2025" b="1">
                <a:solidFill>
                  <a:srgbClr val="171A20"/>
                </a:solidFill>
                <a:latin typeface="Arial"/>
                <a:ea typeface="Arial"/>
                <a:cs typeface="Arial"/>
              </a:defRPr>
            </a:lvl8pPr>
            <a:lvl9pPr>
              <a:defRPr sz="2025" b="1">
                <a:solidFill>
                  <a:srgbClr val="171A20"/>
                </a:solidFill>
                <a:latin typeface="Arial"/>
                <a:ea typeface="Arial"/>
                <a:cs typeface="Arial"/>
              </a:defRPr>
            </a:lvl9pPr>
          </a:lstStyle>
          <a:p xmlns:a="http://schemas.openxmlformats.org/drawingml/2006/main">
            <a:pPr>
              <a:defRPr sz="2025" b="1">
                <a:solidFill>
                  <a:srgbClr val="171A20"/>
                </a:solidFill>
                <a:latin typeface="Arial"/>
                <a:ea typeface="Arial"/>
                <a:cs typeface="Arial"/>
              </a:defRPr>
            </a:pPr>
            <a:r>
              <a:rPr sz="2025" b="1">
                <a:solidFill>
                  <a:srgbClr val="171A20"/>
                </a:solidFill>
                <a:latin typeface="Arial"/>
                <a:ea typeface="Arial"/>
                <a:cs typeface="Arial"/>
              </a:rPr>
              <a:t>Sheet handling and trial tooling</a:t>
            </a:r>
          </a:p>
        </p:txBody>
      </p:sp>
      <p:sp>
        <p:nvSpPr>
          <p:cNvPr id="11" name="text-9">
            <a:extLst xmlns:a="http://schemas.openxmlformats.org/drawingml/2006/main">
              <a:ext uri="{FF2B5EF4-FFF2-40B4-BE49-F238E27FC236}">
                <a16:creationId xmlns:a16="http://schemas.microsoft.com/office/drawing/2014/main" id="{B18D3383-9703-4D4D-9047-39EC6EE70ED9}"/>
              </a:ext>
            </a:extLst>
          </p:cNvPr>
          <p:cNvSpPr>
            <a:spLocks xmlns:a="http://schemas.openxmlformats.org/drawingml/2006/main" noGrp="1"/>
          </p:cNvSpPr>
          <p:nvPr/>
        </p:nvSpPr>
        <p:spPr>
          <a:xfrm xmlns:a="http://schemas.openxmlformats.org/drawingml/2006/main">
            <a:off x="666750" y="3838575"/>
            <a:ext cx="623887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950" b="0">
                <a:solidFill>
                  <a:srgbClr val="60656F"/>
                </a:solidFill>
                <a:latin typeface="Arial"/>
                <a:ea typeface="Arial"/>
                <a:cs typeface="Arial"/>
              </a:defRPr>
            </a:defPPr>
            <a:lvl1pPr>
              <a:defRPr sz="1950" b="0">
                <a:solidFill>
                  <a:srgbClr val="60656F"/>
                </a:solidFill>
                <a:latin typeface="Arial"/>
                <a:ea typeface="Arial"/>
                <a:cs typeface="Arial"/>
              </a:defRPr>
            </a:lvl1pPr>
            <a:lvl2pPr>
              <a:defRPr sz="1950" b="0">
                <a:solidFill>
                  <a:srgbClr val="60656F"/>
                </a:solidFill>
                <a:latin typeface="Arial"/>
                <a:ea typeface="Arial"/>
                <a:cs typeface="Arial"/>
              </a:defRPr>
            </a:lvl2pPr>
            <a:lvl3pPr>
              <a:defRPr sz="1950" b="0">
                <a:solidFill>
                  <a:srgbClr val="60656F"/>
                </a:solidFill>
                <a:latin typeface="Arial"/>
                <a:ea typeface="Arial"/>
                <a:cs typeface="Arial"/>
              </a:defRPr>
            </a:lvl3pPr>
            <a:lvl4pPr>
              <a:defRPr sz="1950" b="0">
                <a:solidFill>
                  <a:srgbClr val="60656F"/>
                </a:solidFill>
                <a:latin typeface="Arial"/>
                <a:ea typeface="Arial"/>
                <a:cs typeface="Arial"/>
              </a:defRPr>
            </a:lvl4pPr>
            <a:lvl5pPr>
              <a:defRPr sz="1950" b="0">
                <a:solidFill>
                  <a:srgbClr val="60656F"/>
                </a:solidFill>
                <a:latin typeface="Arial"/>
                <a:ea typeface="Arial"/>
                <a:cs typeface="Arial"/>
              </a:defRPr>
            </a:lvl5pPr>
            <a:lvl6pPr>
              <a:defRPr sz="1950" b="0">
                <a:solidFill>
                  <a:srgbClr val="60656F"/>
                </a:solidFill>
                <a:latin typeface="Arial"/>
                <a:ea typeface="Arial"/>
                <a:cs typeface="Arial"/>
              </a:defRPr>
            </a:lvl6pPr>
            <a:lvl7pPr>
              <a:defRPr sz="1950" b="0">
                <a:solidFill>
                  <a:srgbClr val="60656F"/>
                </a:solidFill>
                <a:latin typeface="Arial"/>
                <a:ea typeface="Arial"/>
                <a:cs typeface="Arial"/>
              </a:defRPr>
            </a:lvl7pPr>
            <a:lvl8pPr>
              <a:defRPr sz="1950" b="0">
                <a:solidFill>
                  <a:srgbClr val="60656F"/>
                </a:solidFill>
                <a:latin typeface="Arial"/>
                <a:ea typeface="Arial"/>
                <a:cs typeface="Arial"/>
              </a:defRPr>
            </a:lvl8pPr>
            <a:lvl9pPr>
              <a:defRPr sz="1950" b="0">
                <a:solidFill>
                  <a:srgbClr val="60656F"/>
                </a:solidFill>
                <a:latin typeface="Arial"/>
                <a:ea typeface="Arial"/>
                <a:cs typeface="Arial"/>
              </a:defRPr>
            </a:lvl9pPr>
          </a:lstStyle>
          <a:p xmlns:a="http://schemas.openxmlformats.org/drawingml/2006/main">
            <a:pPr>
              <a:defRPr sz="1950" b="0">
                <a:solidFill>
                  <a:srgbClr val="60656F"/>
                </a:solidFill>
                <a:latin typeface="Arial"/>
                <a:ea typeface="Arial"/>
                <a:cs typeface="Arial"/>
              </a:defRPr>
            </a:pPr>
            <a:r>
              <a:rPr sz="1950" b="0">
                <a:solidFill>
                  <a:srgbClr val="60656F"/>
                </a:solidFill>
                <a:latin typeface="Arial"/>
                <a:ea typeface="Arial"/>
                <a:cs typeface="Arial"/>
              </a:rPr>
              <a:t>Single-sheet separation and registration. One coupon die plus one nominal full-width die.</a:t>
            </a:r>
          </a:p>
        </p:txBody>
      </p:sp>
      <p:sp>
        <p:nvSpPr>
          <p:cNvPr id="12" name="text-10">
            <a:extLst xmlns:a="http://schemas.openxmlformats.org/drawingml/2006/main">
              <a:ext uri="{FF2B5EF4-FFF2-40B4-BE49-F238E27FC236}">
                <a16:creationId xmlns:a16="http://schemas.microsoft.com/office/drawing/2014/main" id="{7A93CE47-1245-4B28-85E4-B78182F25B3E}"/>
              </a:ext>
            </a:extLst>
          </p:cNvPr>
          <p:cNvSpPr>
            <a:spLocks xmlns:a="http://schemas.openxmlformats.org/drawingml/2006/main" noGrp="1"/>
          </p:cNvSpPr>
          <p:nvPr/>
        </p:nvSpPr>
        <p:spPr>
          <a:xfrm xmlns:a="http://schemas.openxmlformats.org/drawingml/2006/main">
            <a:off x="666750" y="4724400"/>
            <a:ext cx="6238875"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025" b="1">
                <a:solidFill>
                  <a:srgbClr val="171A20"/>
                </a:solidFill>
                <a:latin typeface="Arial"/>
                <a:ea typeface="Arial"/>
                <a:cs typeface="Arial"/>
              </a:defRPr>
            </a:defPPr>
            <a:lvl1pPr>
              <a:defRPr sz="2025" b="1">
                <a:solidFill>
                  <a:srgbClr val="171A20"/>
                </a:solidFill>
                <a:latin typeface="Arial"/>
                <a:ea typeface="Arial"/>
                <a:cs typeface="Arial"/>
              </a:defRPr>
            </a:lvl1pPr>
            <a:lvl2pPr>
              <a:defRPr sz="2025" b="1">
                <a:solidFill>
                  <a:srgbClr val="171A20"/>
                </a:solidFill>
                <a:latin typeface="Arial"/>
                <a:ea typeface="Arial"/>
                <a:cs typeface="Arial"/>
              </a:defRPr>
            </a:lvl2pPr>
            <a:lvl3pPr>
              <a:defRPr sz="2025" b="1">
                <a:solidFill>
                  <a:srgbClr val="171A20"/>
                </a:solidFill>
                <a:latin typeface="Arial"/>
                <a:ea typeface="Arial"/>
                <a:cs typeface="Arial"/>
              </a:defRPr>
            </a:lvl3pPr>
            <a:lvl4pPr>
              <a:defRPr sz="2025" b="1">
                <a:solidFill>
                  <a:srgbClr val="171A20"/>
                </a:solidFill>
                <a:latin typeface="Arial"/>
                <a:ea typeface="Arial"/>
                <a:cs typeface="Arial"/>
              </a:defRPr>
            </a:lvl4pPr>
            <a:lvl5pPr>
              <a:defRPr sz="2025" b="1">
                <a:solidFill>
                  <a:srgbClr val="171A20"/>
                </a:solidFill>
                <a:latin typeface="Arial"/>
                <a:ea typeface="Arial"/>
                <a:cs typeface="Arial"/>
              </a:defRPr>
            </a:lvl5pPr>
            <a:lvl6pPr>
              <a:defRPr sz="2025" b="1">
                <a:solidFill>
                  <a:srgbClr val="171A20"/>
                </a:solidFill>
                <a:latin typeface="Arial"/>
                <a:ea typeface="Arial"/>
                <a:cs typeface="Arial"/>
              </a:defRPr>
            </a:lvl6pPr>
            <a:lvl7pPr>
              <a:defRPr sz="2025" b="1">
                <a:solidFill>
                  <a:srgbClr val="171A20"/>
                </a:solidFill>
                <a:latin typeface="Arial"/>
                <a:ea typeface="Arial"/>
                <a:cs typeface="Arial"/>
              </a:defRPr>
            </a:lvl7pPr>
            <a:lvl8pPr>
              <a:defRPr sz="2025" b="1">
                <a:solidFill>
                  <a:srgbClr val="171A20"/>
                </a:solidFill>
                <a:latin typeface="Arial"/>
                <a:ea typeface="Arial"/>
                <a:cs typeface="Arial"/>
              </a:defRPr>
            </a:lvl8pPr>
            <a:lvl9pPr>
              <a:defRPr sz="2025" b="1">
                <a:solidFill>
                  <a:srgbClr val="171A20"/>
                </a:solidFill>
                <a:latin typeface="Arial"/>
                <a:ea typeface="Arial"/>
                <a:cs typeface="Arial"/>
              </a:defRPr>
            </a:lvl9pPr>
          </a:lstStyle>
          <a:p xmlns:a="http://schemas.openxmlformats.org/drawingml/2006/main">
            <a:pPr>
              <a:defRPr sz="2025" b="1">
                <a:solidFill>
                  <a:srgbClr val="171A20"/>
                </a:solidFill>
                <a:latin typeface="Arial"/>
                <a:ea typeface="Arial"/>
                <a:cs typeface="Arial"/>
              </a:defRPr>
            </a:pPr>
            <a:r>
              <a:rPr sz="2025" b="1">
                <a:solidFill>
                  <a:srgbClr val="171A20"/>
                </a:solidFill>
                <a:latin typeface="Arial"/>
                <a:ea typeface="Arial"/>
                <a:cs typeface="Arial"/>
              </a:rPr>
              <a:t>Cut, release and transfer</a:t>
            </a:r>
          </a:p>
        </p:txBody>
      </p:sp>
      <p:sp>
        <p:nvSpPr>
          <p:cNvPr id="13" name="text-11">
            <a:extLst xmlns:a="http://schemas.openxmlformats.org/drawingml/2006/main">
              <a:ext uri="{FF2B5EF4-FFF2-40B4-BE49-F238E27FC236}">
                <a16:creationId xmlns:a16="http://schemas.microsoft.com/office/drawing/2014/main" id="{B47977D9-4BAE-4075-91A7-906C6BCB13FE}"/>
              </a:ext>
            </a:extLst>
          </p:cNvPr>
          <p:cNvSpPr>
            <a:spLocks xmlns:a="http://schemas.openxmlformats.org/drawingml/2006/main" noGrp="1"/>
          </p:cNvSpPr>
          <p:nvPr/>
        </p:nvSpPr>
        <p:spPr>
          <a:xfrm xmlns:a="http://schemas.openxmlformats.org/drawingml/2006/main">
            <a:off x="666750" y="5086350"/>
            <a:ext cx="623887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950" b="0">
                <a:solidFill>
                  <a:srgbClr val="60656F"/>
                </a:solidFill>
                <a:latin typeface="Arial"/>
                <a:ea typeface="Arial"/>
                <a:cs typeface="Arial"/>
              </a:defRPr>
            </a:defPPr>
            <a:lvl1pPr>
              <a:defRPr sz="1950" b="0">
                <a:solidFill>
                  <a:srgbClr val="60656F"/>
                </a:solidFill>
                <a:latin typeface="Arial"/>
                <a:ea typeface="Arial"/>
                <a:cs typeface="Arial"/>
              </a:defRPr>
            </a:lvl1pPr>
            <a:lvl2pPr>
              <a:defRPr sz="1950" b="0">
                <a:solidFill>
                  <a:srgbClr val="60656F"/>
                </a:solidFill>
                <a:latin typeface="Arial"/>
                <a:ea typeface="Arial"/>
                <a:cs typeface="Arial"/>
              </a:defRPr>
            </a:lvl2pPr>
            <a:lvl3pPr>
              <a:defRPr sz="1950" b="0">
                <a:solidFill>
                  <a:srgbClr val="60656F"/>
                </a:solidFill>
                <a:latin typeface="Arial"/>
                <a:ea typeface="Arial"/>
                <a:cs typeface="Arial"/>
              </a:defRPr>
            </a:lvl3pPr>
            <a:lvl4pPr>
              <a:defRPr sz="1950" b="0">
                <a:solidFill>
                  <a:srgbClr val="60656F"/>
                </a:solidFill>
                <a:latin typeface="Arial"/>
                <a:ea typeface="Arial"/>
                <a:cs typeface="Arial"/>
              </a:defRPr>
            </a:lvl4pPr>
            <a:lvl5pPr>
              <a:defRPr sz="1950" b="0">
                <a:solidFill>
                  <a:srgbClr val="60656F"/>
                </a:solidFill>
                <a:latin typeface="Arial"/>
                <a:ea typeface="Arial"/>
                <a:cs typeface="Arial"/>
              </a:defRPr>
            </a:lvl5pPr>
            <a:lvl6pPr>
              <a:defRPr sz="1950" b="0">
                <a:solidFill>
                  <a:srgbClr val="60656F"/>
                </a:solidFill>
                <a:latin typeface="Arial"/>
                <a:ea typeface="Arial"/>
                <a:cs typeface="Arial"/>
              </a:defRPr>
            </a:lvl6pPr>
            <a:lvl7pPr>
              <a:defRPr sz="1950" b="0">
                <a:solidFill>
                  <a:srgbClr val="60656F"/>
                </a:solidFill>
                <a:latin typeface="Arial"/>
                <a:ea typeface="Arial"/>
                <a:cs typeface="Arial"/>
              </a:defRPr>
            </a:lvl7pPr>
            <a:lvl8pPr>
              <a:defRPr sz="1950" b="0">
                <a:solidFill>
                  <a:srgbClr val="60656F"/>
                </a:solidFill>
                <a:latin typeface="Arial"/>
                <a:ea typeface="Arial"/>
                <a:cs typeface="Arial"/>
              </a:defRPr>
            </a:lvl8pPr>
            <a:lvl9pPr>
              <a:defRPr sz="1950" b="0">
                <a:solidFill>
                  <a:srgbClr val="60656F"/>
                </a:solidFill>
                <a:latin typeface="Arial"/>
                <a:ea typeface="Arial"/>
                <a:cs typeface="Arial"/>
              </a:defRPr>
            </a:lvl9pPr>
          </a:lstStyle>
          <a:p xmlns:a="http://schemas.openxmlformats.org/drawingml/2006/main">
            <a:pPr>
              <a:defRPr sz="1950" b="0">
                <a:solidFill>
                  <a:srgbClr val="60656F"/>
                </a:solidFill>
                <a:latin typeface="Arial"/>
                <a:ea typeface="Arial"/>
                <a:cs typeface="Arial"/>
              </a:defRPr>
            </a:pPr>
            <a:r>
              <a:rPr sz="1950" b="0">
                <a:solidFill>
                  <a:srgbClr val="60656F"/>
                </a:solidFill>
                <a:latin typeface="Arial"/>
                <a:ea typeface="Arial"/>
                <a:cs typeface="Arial"/>
              </a:rPr>
              <a:t>Evaluate cut quality, waste separation, strip orientation, vision and handoff to a mock loading datum.</a:t>
            </a:r>
          </a:p>
        </p:txBody>
      </p:sp>
      <p:sp>
        <p:nvSpPr>
          <p:cNvPr id="14" name="text-12">
            <a:extLst xmlns:a="http://schemas.openxmlformats.org/drawingml/2006/main">
              <a:ext uri="{FF2B5EF4-FFF2-40B4-BE49-F238E27FC236}">
                <a16:creationId xmlns:a16="http://schemas.microsoft.com/office/drawing/2014/main" id="{7F976309-A89B-4D04-B24E-FCC729A31B15}"/>
              </a:ext>
            </a:extLst>
          </p:cNvPr>
          <p:cNvSpPr>
            <a:spLocks xmlns:a="http://schemas.openxmlformats.org/drawingml/2006/main" noGrp="1"/>
          </p:cNvSpPr>
          <p:nvPr/>
        </p:nvSpPr>
        <p:spPr>
          <a:xfrm xmlns:a="http://schemas.openxmlformats.org/drawingml/2006/main">
            <a:off x="666750" y="5972175"/>
            <a:ext cx="6238875"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025" b="1">
                <a:solidFill>
                  <a:srgbClr val="171A20"/>
                </a:solidFill>
                <a:latin typeface="Arial"/>
                <a:ea typeface="Arial"/>
                <a:cs typeface="Arial"/>
              </a:defRPr>
            </a:defPPr>
            <a:lvl1pPr>
              <a:defRPr sz="2025" b="1">
                <a:solidFill>
                  <a:srgbClr val="171A20"/>
                </a:solidFill>
                <a:latin typeface="Arial"/>
                <a:ea typeface="Arial"/>
                <a:cs typeface="Arial"/>
              </a:defRPr>
            </a:lvl1pPr>
            <a:lvl2pPr>
              <a:defRPr sz="2025" b="1">
                <a:solidFill>
                  <a:srgbClr val="171A20"/>
                </a:solidFill>
                <a:latin typeface="Arial"/>
                <a:ea typeface="Arial"/>
                <a:cs typeface="Arial"/>
              </a:defRPr>
            </a:lvl2pPr>
            <a:lvl3pPr>
              <a:defRPr sz="2025" b="1">
                <a:solidFill>
                  <a:srgbClr val="171A20"/>
                </a:solidFill>
                <a:latin typeface="Arial"/>
                <a:ea typeface="Arial"/>
                <a:cs typeface="Arial"/>
              </a:defRPr>
            </a:lvl3pPr>
            <a:lvl4pPr>
              <a:defRPr sz="2025" b="1">
                <a:solidFill>
                  <a:srgbClr val="171A20"/>
                </a:solidFill>
                <a:latin typeface="Arial"/>
                <a:ea typeface="Arial"/>
                <a:cs typeface="Arial"/>
              </a:defRPr>
            </a:lvl4pPr>
            <a:lvl5pPr>
              <a:defRPr sz="2025" b="1">
                <a:solidFill>
                  <a:srgbClr val="171A20"/>
                </a:solidFill>
                <a:latin typeface="Arial"/>
                <a:ea typeface="Arial"/>
                <a:cs typeface="Arial"/>
              </a:defRPr>
            </a:lvl5pPr>
            <a:lvl6pPr>
              <a:defRPr sz="2025" b="1">
                <a:solidFill>
                  <a:srgbClr val="171A20"/>
                </a:solidFill>
                <a:latin typeface="Arial"/>
                <a:ea typeface="Arial"/>
                <a:cs typeface="Arial"/>
              </a:defRPr>
            </a:lvl6pPr>
            <a:lvl7pPr>
              <a:defRPr sz="2025" b="1">
                <a:solidFill>
                  <a:srgbClr val="171A20"/>
                </a:solidFill>
                <a:latin typeface="Arial"/>
                <a:ea typeface="Arial"/>
                <a:cs typeface="Arial"/>
              </a:defRPr>
            </a:lvl7pPr>
            <a:lvl8pPr>
              <a:defRPr sz="2025" b="1">
                <a:solidFill>
                  <a:srgbClr val="171A20"/>
                </a:solidFill>
                <a:latin typeface="Arial"/>
                <a:ea typeface="Arial"/>
                <a:cs typeface="Arial"/>
              </a:defRPr>
            </a:lvl8pPr>
            <a:lvl9pPr>
              <a:defRPr sz="2025" b="1">
                <a:solidFill>
                  <a:srgbClr val="171A20"/>
                </a:solidFill>
                <a:latin typeface="Arial"/>
                <a:ea typeface="Arial"/>
                <a:cs typeface="Arial"/>
              </a:defRPr>
            </a:lvl9pPr>
          </a:lstStyle>
          <a:p xmlns:a="http://schemas.openxmlformats.org/drawingml/2006/main">
            <a:pPr>
              <a:defRPr sz="2025" b="1">
                <a:solidFill>
                  <a:srgbClr val="171A20"/>
                </a:solidFill>
                <a:latin typeface="Arial"/>
                <a:ea typeface="Arial"/>
                <a:cs typeface="Arial"/>
              </a:defRPr>
            </a:pPr>
            <a:r>
              <a:rPr sz="2025" b="1">
                <a:solidFill>
                  <a:srgbClr val="171A20"/>
                </a:solidFill>
                <a:latin typeface="Arial"/>
                <a:ea typeface="Arial"/>
                <a:cs typeface="Arial"/>
              </a:rPr>
              <a:t>Measured development campaign</a:t>
            </a:r>
          </a:p>
        </p:txBody>
      </p:sp>
      <p:sp>
        <p:nvSpPr>
          <p:cNvPr id="15" name="text-13">
            <a:extLst xmlns:a="http://schemas.openxmlformats.org/drawingml/2006/main">
              <a:ext uri="{FF2B5EF4-FFF2-40B4-BE49-F238E27FC236}">
                <a16:creationId xmlns:a16="http://schemas.microsoft.com/office/drawing/2014/main" id="{E8926E35-F506-4F96-A5BF-E984AB08E0D2}"/>
              </a:ext>
            </a:extLst>
          </p:cNvPr>
          <p:cNvSpPr>
            <a:spLocks xmlns:a="http://schemas.openxmlformats.org/drawingml/2006/main" noGrp="1"/>
          </p:cNvSpPr>
          <p:nvPr/>
        </p:nvSpPr>
        <p:spPr>
          <a:xfrm xmlns:a="http://schemas.openxmlformats.org/drawingml/2006/main">
            <a:off x="666750" y="6334125"/>
            <a:ext cx="623887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950" b="0">
                <a:solidFill>
                  <a:srgbClr val="60656F"/>
                </a:solidFill>
                <a:latin typeface="Arial"/>
                <a:ea typeface="Arial"/>
                <a:cs typeface="Arial"/>
              </a:defRPr>
            </a:defPPr>
            <a:lvl1pPr>
              <a:defRPr sz="1950" b="0">
                <a:solidFill>
                  <a:srgbClr val="60656F"/>
                </a:solidFill>
                <a:latin typeface="Arial"/>
                <a:ea typeface="Arial"/>
                <a:cs typeface="Arial"/>
              </a:defRPr>
            </a:lvl1pPr>
            <a:lvl2pPr>
              <a:defRPr sz="1950" b="0">
                <a:solidFill>
                  <a:srgbClr val="60656F"/>
                </a:solidFill>
                <a:latin typeface="Arial"/>
                <a:ea typeface="Arial"/>
                <a:cs typeface="Arial"/>
              </a:defRPr>
            </a:lvl2pPr>
            <a:lvl3pPr>
              <a:defRPr sz="1950" b="0">
                <a:solidFill>
                  <a:srgbClr val="60656F"/>
                </a:solidFill>
                <a:latin typeface="Arial"/>
                <a:ea typeface="Arial"/>
                <a:cs typeface="Arial"/>
              </a:defRPr>
            </a:lvl3pPr>
            <a:lvl4pPr>
              <a:defRPr sz="1950" b="0">
                <a:solidFill>
                  <a:srgbClr val="60656F"/>
                </a:solidFill>
                <a:latin typeface="Arial"/>
                <a:ea typeface="Arial"/>
                <a:cs typeface="Arial"/>
              </a:defRPr>
            </a:lvl4pPr>
            <a:lvl5pPr>
              <a:defRPr sz="1950" b="0">
                <a:solidFill>
                  <a:srgbClr val="60656F"/>
                </a:solidFill>
                <a:latin typeface="Arial"/>
                <a:ea typeface="Arial"/>
                <a:cs typeface="Arial"/>
              </a:defRPr>
            </a:lvl5pPr>
            <a:lvl6pPr>
              <a:defRPr sz="1950" b="0">
                <a:solidFill>
                  <a:srgbClr val="60656F"/>
                </a:solidFill>
                <a:latin typeface="Arial"/>
                <a:ea typeface="Arial"/>
                <a:cs typeface="Arial"/>
              </a:defRPr>
            </a:lvl6pPr>
            <a:lvl7pPr>
              <a:defRPr sz="1950" b="0">
                <a:solidFill>
                  <a:srgbClr val="60656F"/>
                </a:solidFill>
                <a:latin typeface="Arial"/>
                <a:ea typeface="Arial"/>
                <a:cs typeface="Arial"/>
              </a:defRPr>
            </a:lvl7pPr>
            <a:lvl8pPr>
              <a:defRPr sz="1950" b="0">
                <a:solidFill>
                  <a:srgbClr val="60656F"/>
                </a:solidFill>
                <a:latin typeface="Arial"/>
                <a:ea typeface="Arial"/>
                <a:cs typeface="Arial"/>
              </a:defRPr>
            </a:lvl8pPr>
            <a:lvl9pPr>
              <a:defRPr sz="1950" b="0">
                <a:solidFill>
                  <a:srgbClr val="60656F"/>
                </a:solidFill>
                <a:latin typeface="Arial"/>
                <a:ea typeface="Arial"/>
                <a:cs typeface="Arial"/>
              </a:defRPr>
            </a:lvl9pPr>
          </a:lstStyle>
          <a:p xmlns:a="http://schemas.openxmlformats.org/drawingml/2006/main">
            <a:pPr>
              <a:defRPr sz="1950" b="0">
                <a:solidFill>
                  <a:srgbClr val="60656F"/>
                </a:solidFill>
                <a:latin typeface="Arial"/>
                <a:ea typeface="Arial"/>
                <a:cs typeface="Arial"/>
              </a:defRPr>
            </a:pPr>
            <a:r>
              <a:rPr sz="1950" b="0">
                <a:solidFill>
                  <a:srgbClr val="60656F"/>
                </a:solidFill>
                <a:latin typeface="Arial"/>
                <a:ea typeface="Arial"/>
                <a:cs typeface="Arial"/>
              </a:rPr>
              <a:t>180 coupon strokes, 30 full-width cutting attempts, 60 transfers and up to 2 combined refinements.</a:t>
            </a:r>
          </a:p>
        </p:txBody>
      </p:sp>
      <p:pic>
        <p:nvPicPr>
          <p:cNvPr id="16" name="">
            <a:extLst xmlns:a="http://schemas.openxmlformats.org/drawingml/2006/main">
              <a:ext uri="{FF2B5EF4-FFF2-40B4-BE49-F238E27FC236}">
                <a16:creationId xmlns:a16="http://schemas.microsoft.com/office/drawing/2014/main" id="{8F3292F3-3A87-4120-BBE3-70B5F2CE995F}"/>
              </a:ext>
            </a:extLst>
          </p:cNvPr>
          <p:cNvPicPr>
            <a:picLocks xmlns:a="http://schemas.openxmlformats.org/drawingml/2006/main" noChangeAspect="1"/>
          </p:cNvPicPr>
          <p:nvPr/>
        </p:nvPicPr>
        <p:blipFill>
          <a:blip xmlns:r="http://schemas.openxmlformats.org/officeDocument/2006/relationships" xmlns:a="http://schemas.openxmlformats.org/drawingml/2006/main" r:embed="Rfb333a08a89a4901"/>
          <a:stretch xmlns:a="http://schemas.openxmlformats.org/drawingml/2006/main"/>
        </p:blipFill>
        <p:spPr>
          <a:xfrm xmlns:a="http://schemas.openxmlformats.org/drawingml/2006/main">
            <a:off x="7620000" y="2014934"/>
            <a:ext cx="6953250" cy="3418681"/>
          </a:xfrm>
          <a:prstGeom xmlns:a="http://schemas.openxmlformats.org/drawingml/2006/main" prst="rect">
            <a:avLst/>
          </a:prstGeom>
        </p:spPr>
      </p:pic>
      <p:sp>
        <p:nvSpPr>
          <p:cNvPr id="17" name="text-14">
            <a:extLst xmlns:a="http://schemas.openxmlformats.org/drawingml/2006/main">
              <a:ext uri="{FF2B5EF4-FFF2-40B4-BE49-F238E27FC236}">
                <a16:creationId xmlns:a16="http://schemas.microsoft.com/office/drawing/2014/main" id="{21268FB2-C42D-4A55-B218-FDCCEF51ADA2}"/>
              </a:ext>
            </a:extLst>
          </p:cNvPr>
          <p:cNvSpPr>
            <a:spLocks xmlns:a="http://schemas.openxmlformats.org/drawingml/2006/main" noGrp="1"/>
          </p:cNvSpPr>
          <p:nvPr/>
        </p:nvSpPr>
        <p:spPr>
          <a:xfrm xmlns:a="http://schemas.openxmlformats.org/drawingml/2006/main">
            <a:off x="7620000" y="5610225"/>
            <a:ext cx="6953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00" b="0">
                <a:solidFill>
                  <a:srgbClr val="60656F"/>
                </a:solidFill>
                <a:latin typeface="Arial"/>
                <a:ea typeface="Arial"/>
                <a:cs typeface="Arial"/>
              </a:defRPr>
            </a:defPPr>
            <a:lvl1pPr>
              <a:defRPr sz="1500" b="0">
                <a:solidFill>
                  <a:srgbClr val="60656F"/>
                </a:solidFill>
                <a:latin typeface="Arial"/>
                <a:ea typeface="Arial"/>
                <a:cs typeface="Arial"/>
              </a:defRPr>
            </a:lvl1pPr>
            <a:lvl2pPr>
              <a:defRPr sz="1500" b="0">
                <a:solidFill>
                  <a:srgbClr val="60656F"/>
                </a:solidFill>
                <a:latin typeface="Arial"/>
                <a:ea typeface="Arial"/>
                <a:cs typeface="Arial"/>
              </a:defRPr>
            </a:lvl2pPr>
            <a:lvl3pPr>
              <a:defRPr sz="1500" b="0">
                <a:solidFill>
                  <a:srgbClr val="60656F"/>
                </a:solidFill>
                <a:latin typeface="Arial"/>
                <a:ea typeface="Arial"/>
                <a:cs typeface="Arial"/>
              </a:defRPr>
            </a:lvl3pPr>
            <a:lvl4pPr>
              <a:defRPr sz="1500" b="0">
                <a:solidFill>
                  <a:srgbClr val="60656F"/>
                </a:solidFill>
                <a:latin typeface="Arial"/>
                <a:ea typeface="Arial"/>
                <a:cs typeface="Arial"/>
              </a:defRPr>
            </a:lvl4pPr>
            <a:lvl5pPr>
              <a:defRPr sz="1500" b="0">
                <a:solidFill>
                  <a:srgbClr val="60656F"/>
                </a:solidFill>
                <a:latin typeface="Arial"/>
                <a:ea typeface="Arial"/>
                <a:cs typeface="Arial"/>
              </a:defRPr>
            </a:lvl5pPr>
            <a:lvl6pPr>
              <a:defRPr sz="1500" b="0">
                <a:solidFill>
                  <a:srgbClr val="60656F"/>
                </a:solidFill>
                <a:latin typeface="Arial"/>
                <a:ea typeface="Arial"/>
                <a:cs typeface="Arial"/>
              </a:defRPr>
            </a:lvl6pPr>
            <a:lvl7pPr>
              <a:defRPr sz="1500" b="0">
                <a:solidFill>
                  <a:srgbClr val="60656F"/>
                </a:solidFill>
                <a:latin typeface="Arial"/>
                <a:ea typeface="Arial"/>
                <a:cs typeface="Arial"/>
              </a:defRPr>
            </a:lvl7pPr>
            <a:lvl8pPr>
              <a:defRPr sz="1500" b="0">
                <a:solidFill>
                  <a:srgbClr val="60656F"/>
                </a:solidFill>
                <a:latin typeface="Arial"/>
                <a:ea typeface="Arial"/>
                <a:cs typeface="Arial"/>
              </a:defRPr>
            </a:lvl8pPr>
            <a:lvl9pPr>
              <a:defRPr sz="1500" b="0">
                <a:solidFill>
                  <a:srgbClr val="60656F"/>
                </a:solidFill>
                <a:latin typeface="Arial"/>
                <a:ea typeface="Arial"/>
                <a:cs typeface="Arial"/>
              </a:defRPr>
            </a:lvl9pPr>
          </a:lstStyle>
          <a:p xmlns:a="http://schemas.openxmlformats.org/drawingml/2006/main">
            <a:pPr>
              <a:defRPr sz="1500" b="0">
                <a:solidFill>
                  <a:srgbClr val="60656F"/>
                </a:solidFill>
                <a:latin typeface="Arial"/>
                <a:ea typeface="Arial"/>
                <a:cs typeface="Arial"/>
              </a:defRPr>
            </a:pPr>
            <a:r>
              <a:rPr sz="1500" b="0">
                <a:solidFill>
                  <a:srgbClr val="60656F"/>
                </a:solidFill>
                <a:latin typeface="Arial"/>
                <a:ea typeface="Arial"/>
                <a:cs typeface="Arial"/>
              </a:rPr>
              <a:t>Existing concept section. Final tooling follows material trials.</a:t>
            </a:r>
          </a:p>
        </p:txBody>
      </p:sp>
      <p:sp>
        <p:nvSpPr>
          <p:cNvPr id="18" name="text-15">
            <a:extLst xmlns:a="http://schemas.openxmlformats.org/drawingml/2006/main">
              <a:ext uri="{FF2B5EF4-FFF2-40B4-BE49-F238E27FC236}">
                <a16:creationId xmlns:a16="http://schemas.microsoft.com/office/drawing/2014/main" id="{BE34FC6D-CBA2-4AA2-9D4B-5FAEE1451AF1}"/>
              </a:ext>
            </a:extLst>
          </p:cNvPr>
          <p:cNvSpPr>
            <a:spLocks xmlns:a="http://schemas.openxmlformats.org/drawingml/2006/main" noGrp="1"/>
          </p:cNvSpPr>
          <p:nvPr/>
        </p:nvSpPr>
        <p:spPr>
          <a:xfrm xmlns:a="http://schemas.openxmlformats.org/drawingml/2006/main">
            <a:off x="7620000" y="6086475"/>
            <a:ext cx="6953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00" b="1">
                <a:solidFill>
                  <a:srgbClr val="171A20"/>
                </a:solidFill>
                <a:latin typeface="Arial"/>
                <a:ea typeface="Arial"/>
                <a:cs typeface="Arial"/>
              </a:defRPr>
            </a:defPPr>
            <a:lvl1pPr>
              <a:defRPr sz="2100" b="1">
                <a:solidFill>
                  <a:srgbClr val="171A20"/>
                </a:solidFill>
                <a:latin typeface="Arial"/>
                <a:ea typeface="Arial"/>
                <a:cs typeface="Arial"/>
              </a:defRPr>
            </a:lvl1pPr>
            <a:lvl2pPr>
              <a:defRPr sz="2100" b="1">
                <a:solidFill>
                  <a:srgbClr val="171A20"/>
                </a:solidFill>
                <a:latin typeface="Arial"/>
                <a:ea typeface="Arial"/>
                <a:cs typeface="Arial"/>
              </a:defRPr>
            </a:lvl2pPr>
            <a:lvl3pPr>
              <a:defRPr sz="2100" b="1">
                <a:solidFill>
                  <a:srgbClr val="171A20"/>
                </a:solidFill>
                <a:latin typeface="Arial"/>
                <a:ea typeface="Arial"/>
                <a:cs typeface="Arial"/>
              </a:defRPr>
            </a:lvl3pPr>
            <a:lvl4pPr>
              <a:defRPr sz="2100" b="1">
                <a:solidFill>
                  <a:srgbClr val="171A20"/>
                </a:solidFill>
                <a:latin typeface="Arial"/>
                <a:ea typeface="Arial"/>
                <a:cs typeface="Arial"/>
              </a:defRPr>
            </a:lvl4pPr>
            <a:lvl5pPr>
              <a:defRPr sz="2100" b="1">
                <a:solidFill>
                  <a:srgbClr val="171A20"/>
                </a:solidFill>
                <a:latin typeface="Arial"/>
                <a:ea typeface="Arial"/>
                <a:cs typeface="Arial"/>
              </a:defRPr>
            </a:lvl5pPr>
            <a:lvl6pPr>
              <a:defRPr sz="2100" b="1">
                <a:solidFill>
                  <a:srgbClr val="171A20"/>
                </a:solidFill>
                <a:latin typeface="Arial"/>
                <a:ea typeface="Arial"/>
                <a:cs typeface="Arial"/>
              </a:defRPr>
            </a:lvl6pPr>
            <a:lvl7pPr>
              <a:defRPr sz="2100" b="1">
                <a:solidFill>
                  <a:srgbClr val="171A20"/>
                </a:solidFill>
                <a:latin typeface="Arial"/>
                <a:ea typeface="Arial"/>
                <a:cs typeface="Arial"/>
              </a:defRPr>
            </a:lvl7pPr>
            <a:lvl8pPr>
              <a:defRPr sz="2100" b="1">
                <a:solidFill>
                  <a:srgbClr val="171A20"/>
                </a:solidFill>
                <a:latin typeface="Arial"/>
                <a:ea typeface="Arial"/>
                <a:cs typeface="Arial"/>
              </a:defRPr>
            </a:lvl8pPr>
            <a:lvl9pPr>
              <a:defRPr sz="2100" b="1">
                <a:solidFill>
                  <a:srgbClr val="171A20"/>
                </a:solidFill>
                <a:latin typeface="Arial"/>
                <a:ea typeface="Arial"/>
                <a:cs typeface="Arial"/>
              </a:defRPr>
            </a:lvl9pPr>
          </a:lstStyle>
          <a:p xmlns:a="http://schemas.openxmlformats.org/drawingml/2006/main">
            <a:pPr>
              <a:defRPr sz="2100" b="1">
                <a:solidFill>
                  <a:srgbClr val="171A20"/>
                </a:solidFill>
                <a:latin typeface="Arial"/>
                <a:ea typeface="Arial"/>
                <a:cs typeface="Arial"/>
              </a:defRPr>
            </a:pPr>
            <a:r>
              <a:rPr sz="2100" b="1">
                <a:solidFill>
                  <a:srgbClr val="171A20"/>
                </a:solidFill>
                <a:latin typeface="Arial"/>
                <a:ea typeface="Arial"/>
                <a:cs typeface="Arial"/>
              </a:rPr>
              <a:t>What management receives</a:t>
            </a:r>
          </a:p>
        </p:txBody>
      </p:sp>
      <p:sp>
        <p:nvSpPr>
          <p:cNvPr id="19" name="text-16">
            <a:extLst xmlns:a="http://schemas.openxmlformats.org/drawingml/2006/main">
              <a:ext uri="{FF2B5EF4-FFF2-40B4-BE49-F238E27FC236}">
                <a16:creationId xmlns:a16="http://schemas.microsoft.com/office/drawing/2014/main" id="{75FA8065-A52A-4A34-9638-97DB9CB724AA}"/>
              </a:ext>
            </a:extLst>
          </p:cNvPr>
          <p:cNvSpPr>
            <a:spLocks xmlns:a="http://schemas.openxmlformats.org/drawingml/2006/main" noGrp="1"/>
          </p:cNvSpPr>
          <p:nvPr/>
        </p:nvSpPr>
        <p:spPr>
          <a:xfrm xmlns:a="http://schemas.openxmlformats.org/drawingml/2006/main">
            <a:off x="7620000" y="6505575"/>
            <a:ext cx="6953250" cy="7334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875" b="0">
                <a:solidFill>
                  <a:srgbClr val="60656F"/>
                </a:solidFill>
                <a:latin typeface="Arial"/>
                <a:ea typeface="Arial"/>
                <a:cs typeface="Arial"/>
              </a:defRPr>
            </a:defPPr>
            <a:lvl1pPr>
              <a:defRPr sz="1875" b="0">
                <a:solidFill>
                  <a:srgbClr val="60656F"/>
                </a:solidFill>
                <a:latin typeface="Arial"/>
                <a:ea typeface="Arial"/>
                <a:cs typeface="Arial"/>
              </a:defRPr>
            </a:lvl1pPr>
            <a:lvl2pPr>
              <a:defRPr sz="1875" b="0">
                <a:solidFill>
                  <a:srgbClr val="60656F"/>
                </a:solidFill>
                <a:latin typeface="Arial"/>
                <a:ea typeface="Arial"/>
                <a:cs typeface="Arial"/>
              </a:defRPr>
            </a:lvl2pPr>
            <a:lvl3pPr>
              <a:defRPr sz="1875" b="0">
                <a:solidFill>
                  <a:srgbClr val="60656F"/>
                </a:solidFill>
                <a:latin typeface="Arial"/>
                <a:ea typeface="Arial"/>
                <a:cs typeface="Arial"/>
              </a:defRPr>
            </a:lvl3pPr>
            <a:lvl4pPr>
              <a:defRPr sz="1875" b="0">
                <a:solidFill>
                  <a:srgbClr val="60656F"/>
                </a:solidFill>
                <a:latin typeface="Arial"/>
                <a:ea typeface="Arial"/>
                <a:cs typeface="Arial"/>
              </a:defRPr>
            </a:lvl4pPr>
            <a:lvl5pPr>
              <a:defRPr sz="1875" b="0">
                <a:solidFill>
                  <a:srgbClr val="60656F"/>
                </a:solidFill>
                <a:latin typeface="Arial"/>
                <a:ea typeface="Arial"/>
                <a:cs typeface="Arial"/>
              </a:defRPr>
            </a:lvl5pPr>
            <a:lvl6pPr>
              <a:defRPr sz="1875" b="0">
                <a:solidFill>
                  <a:srgbClr val="60656F"/>
                </a:solidFill>
                <a:latin typeface="Arial"/>
                <a:ea typeface="Arial"/>
                <a:cs typeface="Arial"/>
              </a:defRPr>
            </a:lvl6pPr>
            <a:lvl7pPr>
              <a:defRPr sz="1875" b="0">
                <a:solidFill>
                  <a:srgbClr val="60656F"/>
                </a:solidFill>
                <a:latin typeface="Arial"/>
                <a:ea typeface="Arial"/>
                <a:cs typeface="Arial"/>
              </a:defRPr>
            </a:lvl7pPr>
            <a:lvl8pPr>
              <a:defRPr sz="1875" b="0">
                <a:solidFill>
                  <a:srgbClr val="60656F"/>
                </a:solidFill>
                <a:latin typeface="Arial"/>
                <a:ea typeface="Arial"/>
                <a:cs typeface="Arial"/>
              </a:defRPr>
            </a:lvl8pPr>
            <a:lvl9pPr>
              <a:defRPr sz="1875" b="0">
                <a:solidFill>
                  <a:srgbClr val="60656F"/>
                </a:solidFill>
                <a:latin typeface="Arial"/>
                <a:ea typeface="Arial"/>
                <a:cs typeface="Arial"/>
              </a:defRPr>
            </a:lvl9pPr>
          </a:lstStyle>
          <a:p xmlns:a="http://schemas.openxmlformats.org/drawingml/2006/main">
            <a:pPr>
              <a:defRPr sz="1875" b="0">
                <a:solidFill>
                  <a:srgbClr val="60656F"/>
                </a:solidFill>
                <a:latin typeface="Arial"/>
                <a:ea typeface="Arial"/>
                <a:cs typeface="Arial"/>
              </a:defRPr>
            </a:pPr>
            <a:r>
              <a:rPr sz="1875" b="0">
                <a:solidFill>
                  <a:srgbClr val="60656F"/>
                </a:solidFill>
                <a:latin typeface="Arial"/>
                <a:ea typeface="Arial"/>
                <a:cs typeface="Arial"/>
              </a:rPr>
              <a:t>Trial dies and records, loading-interface definition, feasibility report and a production recommendation.</a:t>
            </a:r>
          </a:p>
        </p:txBody>
      </p:sp>
      <p:sp>
        <p:nvSpPr>
          <p:cNvPr id="20" name="text-17">
            <a:extLst xmlns:a="http://schemas.openxmlformats.org/drawingml/2006/main">
              <a:ext uri="{FF2B5EF4-FFF2-40B4-BE49-F238E27FC236}">
                <a16:creationId xmlns:a16="http://schemas.microsoft.com/office/drawing/2014/main" id="{CD8ABD32-B7CB-4B96-B581-4CC57C5AD3F5}"/>
              </a:ext>
            </a:extLst>
          </p:cNvPr>
          <p:cNvSpPr>
            <a:spLocks xmlns:a="http://schemas.openxmlformats.org/drawingml/2006/main" noGrp="1"/>
          </p:cNvSpPr>
          <p:nvPr/>
        </p:nvSpPr>
        <p:spPr>
          <a:xfrm xmlns:a="http://schemas.openxmlformats.org/drawingml/2006/main">
            <a:off x="666750" y="7429500"/>
            <a:ext cx="1390650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650" b="0">
                <a:solidFill>
                  <a:srgbClr val="171A20"/>
                </a:solidFill>
                <a:latin typeface="Arial"/>
                <a:ea typeface="Arial"/>
                <a:cs typeface="Arial"/>
              </a:defRPr>
            </a:defPPr>
            <a:lvl1pPr>
              <a:defRPr sz="1650" b="0">
                <a:solidFill>
                  <a:srgbClr val="171A20"/>
                </a:solidFill>
                <a:latin typeface="Arial"/>
                <a:ea typeface="Arial"/>
                <a:cs typeface="Arial"/>
              </a:defRPr>
            </a:lvl1pPr>
            <a:lvl2pPr>
              <a:defRPr sz="1650" b="0">
                <a:solidFill>
                  <a:srgbClr val="171A20"/>
                </a:solidFill>
                <a:latin typeface="Arial"/>
                <a:ea typeface="Arial"/>
                <a:cs typeface="Arial"/>
              </a:defRPr>
            </a:lvl2pPr>
            <a:lvl3pPr>
              <a:defRPr sz="1650" b="0">
                <a:solidFill>
                  <a:srgbClr val="171A20"/>
                </a:solidFill>
                <a:latin typeface="Arial"/>
                <a:ea typeface="Arial"/>
                <a:cs typeface="Arial"/>
              </a:defRPr>
            </a:lvl3pPr>
            <a:lvl4pPr>
              <a:defRPr sz="1650" b="0">
                <a:solidFill>
                  <a:srgbClr val="171A20"/>
                </a:solidFill>
                <a:latin typeface="Arial"/>
                <a:ea typeface="Arial"/>
                <a:cs typeface="Arial"/>
              </a:defRPr>
            </a:lvl4pPr>
            <a:lvl5pPr>
              <a:defRPr sz="1650" b="0">
                <a:solidFill>
                  <a:srgbClr val="171A20"/>
                </a:solidFill>
                <a:latin typeface="Arial"/>
                <a:ea typeface="Arial"/>
                <a:cs typeface="Arial"/>
              </a:defRPr>
            </a:lvl5pPr>
            <a:lvl6pPr>
              <a:defRPr sz="1650" b="0">
                <a:solidFill>
                  <a:srgbClr val="171A20"/>
                </a:solidFill>
                <a:latin typeface="Arial"/>
                <a:ea typeface="Arial"/>
                <a:cs typeface="Arial"/>
              </a:defRPr>
            </a:lvl6pPr>
            <a:lvl7pPr>
              <a:defRPr sz="1650" b="0">
                <a:solidFill>
                  <a:srgbClr val="171A20"/>
                </a:solidFill>
                <a:latin typeface="Arial"/>
                <a:ea typeface="Arial"/>
                <a:cs typeface="Arial"/>
              </a:defRPr>
            </a:lvl7pPr>
            <a:lvl8pPr>
              <a:defRPr sz="1650" b="0">
                <a:solidFill>
                  <a:srgbClr val="171A20"/>
                </a:solidFill>
                <a:latin typeface="Arial"/>
                <a:ea typeface="Arial"/>
                <a:cs typeface="Arial"/>
              </a:defRPr>
            </a:lvl8pPr>
            <a:lvl9pPr>
              <a:defRPr sz="1650" b="0">
                <a:solidFill>
                  <a:srgbClr val="171A20"/>
                </a:solidFill>
                <a:latin typeface="Arial"/>
                <a:ea typeface="Arial"/>
                <a:cs typeface="Arial"/>
              </a:defRPr>
            </a:lvl9pPr>
          </a:lstStyle>
          <a:p xmlns:a="http://schemas.openxmlformats.org/drawingml/2006/main">
            <a:pPr>
              <a:defRPr sz="1650" b="0">
                <a:solidFill>
                  <a:srgbClr val="171A20"/>
                </a:solidFill>
                <a:latin typeface="Arial"/>
                <a:ea typeface="Arial"/>
                <a:cs typeface="Arial"/>
              </a:defRPr>
            </a:pPr>
            <a:r>
              <a:rPr sz="1650" b="0">
                <a:solidFill>
                  <a:srgbClr val="171A20"/>
                </a:solidFill>
                <a:latin typeface="Arial"/>
                <a:ea typeface="Arial"/>
                <a:cs typeface="Arial"/>
              </a:rPr>
              <a:t>Preliminary scope: confirm sheet format and cutting drawings. Production press and automatic line excluded.</a:t>
            </a:r>
          </a:p>
        </p:txBody>
      </p:sp>
    </p:spTree>
    <p:extLst>
      <p:ext uri="{BB962C8B-B14F-4D97-AF65-F5344CB8AC3E}">
        <p14:creationId xmlns:p14="http://schemas.microsoft.com/office/powerpoint/2010/main" val="335448778"/>
      </p:ext>
    </p:extLst>
  </p:cSld>
</p:sld>
</file>

<file path=ppt/slides/slide4.xml><?xml version="1.0" encoding="utf-8"?>
<p:sld xmlns:p="http://schemas.openxmlformats.org/presentationml/2006/main">
  <p:cSld>
    <p:bg>
      <p:bgPr>
        <a:solidFill xmlns:a="http://schemas.openxmlformats.org/drawingml/2006/main">
          <a:srgbClr val="F6F5F2"/>
        </a:solidFill>
      </p:bgPr>
    </p:bg>
    <p:spTree>
      <p:nvGrpSpPr>
        <p:cNvPr id="1" name=""/>
        <p:cNvGrpSpPr/>
        <p:nvPr/>
      </p:nvGrpSpPr>
      <p:grpSpPr>
        <a:xfrm xmlns:a="http://schemas.openxmlformats.org/drawingml/2006/main"/>
      </p:grpSpPr>
      <p:pic>
        <p:nvPicPr>
          <p:cNvPr id="21" name="">
            <a:extLst xmlns:a="http://schemas.openxmlformats.org/drawingml/2006/main">
              <a:ext uri="{FF2B5EF4-FFF2-40B4-BE49-F238E27FC236}">
                <a16:creationId xmlns:a16="http://schemas.microsoft.com/office/drawing/2014/main" id="{79601361-7945-433A-A0DB-310E1B72CC29}"/>
              </a:ext>
            </a:extLst>
          </p:cNvPr>
          <p:cNvPicPr>
            <a:picLocks xmlns:a="http://schemas.openxmlformats.org/drawingml/2006/main" noChangeAspect="1"/>
          </p:cNvPicPr>
          <p:nvPr/>
        </p:nvPicPr>
        <p:blipFill>
          <a:blip xmlns:r="http://schemas.openxmlformats.org/officeDocument/2006/relationships" xmlns:a="http://schemas.openxmlformats.org/drawingml/2006/main" r:embed="Rbfcbd2f299dd40a1"/>
          <a:stretch xmlns:a="http://schemas.openxmlformats.org/drawingml/2006/main"/>
        </p:blipFill>
        <p:spPr>
          <a:xfrm xmlns:a="http://schemas.openxmlformats.org/drawingml/2006/main">
            <a:off x="666750" y="328620"/>
            <a:ext cx="590550" cy="58101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AC620C5C-A318-4621-A825-C386E0F505D8}"/>
              </a:ext>
            </a:extLst>
          </p:cNvPr>
          <p:cNvSpPr>
            <a:spLocks xmlns:a="http://schemas.openxmlformats.org/drawingml/2006/main" noGrp="1"/>
          </p:cNvSpPr>
          <p:nvPr/>
        </p:nvSpPr>
        <p:spPr>
          <a:xfrm xmlns:a="http://schemas.openxmlformats.org/drawingml/2006/main">
            <a:off x="1428750" y="457200"/>
            <a:ext cx="11906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75" b="1">
                <a:solidFill>
                  <a:srgbClr val="60656F"/>
                </a:solidFill>
                <a:latin typeface="Arial"/>
                <a:ea typeface="Arial"/>
                <a:cs typeface="Arial"/>
              </a:defRPr>
            </a:defPPr>
            <a:lvl1pPr>
              <a:defRPr sz="1575" b="1">
                <a:solidFill>
                  <a:srgbClr val="60656F"/>
                </a:solidFill>
                <a:latin typeface="Arial"/>
                <a:ea typeface="Arial"/>
                <a:cs typeface="Arial"/>
              </a:defRPr>
            </a:lvl1pPr>
            <a:lvl2pPr>
              <a:defRPr sz="1575" b="1">
                <a:solidFill>
                  <a:srgbClr val="60656F"/>
                </a:solidFill>
                <a:latin typeface="Arial"/>
                <a:ea typeface="Arial"/>
                <a:cs typeface="Arial"/>
              </a:defRPr>
            </a:lvl2pPr>
            <a:lvl3pPr>
              <a:defRPr sz="1575" b="1">
                <a:solidFill>
                  <a:srgbClr val="60656F"/>
                </a:solidFill>
                <a:latin typeface="Arial"/>
                <a:ea typeface="Arial"/>
                <a:cs typeface="Arial"/>
              </a:defRPr>
            </a:lvl3pPr>
            <a:lvl4pPr>
              <a:defRPr sz="1575" b="1">
                <a:solidFill>
                  <a:srgbClr val="60656F"/>
                </a:solidFill>
                <a:latin typeface="Arial"/>
                <a:ea typeface="Arial"/>
                <a:cs typeface="Arial"/>
              </a:defRPr>
            </a:lvl4pPr>
            <a:lvl5pPr>
              <a:defRPr sz="1575" b="1">
                <a:solidFill>
                  <a:srgbClr val="60656F"/>
                </a:solidFill>
                <a:latin typeface="Arial"/>
                <a:ea typeface="Arial"/>
                <a:cs typeface="Arial"/>
              </a:defRPr>
            </a:lvl5pPr>
            <a:lvl6pPr>
              <a:defRPr sz="1575" b="1">
                <a:solidFill>
                  <a:srgbClr val="60656F"/>
                </a:solidFill>
                <a:latin typeface="Arial"/>
                <a:ea typeface="Arial"/>
                <a:cs typeface="Arial"/>
              </a:defRPr>
            </a:lvl6pPr>
            <a:lvl7pPr>
              <a:defRPr sz="1575" b="1">
                <a:solidFill>
                  <a:srgbClr val="60656F"/>
                </a:solidFill>
                <a:latin typeface="Arial"/>
                <a:ea typeface="Arial"/>
                <a:cs typeface="Arial"/>
              </a:defRPr>
            </a:lvl7pPr>
            <a:lvl8pPr>
              <a:defRPr sz="1575" b="1">
                <a:solidFill>
                  <a:srgbClr val="60656F"/>
                </a:solidFill>
                <a:latin typeface="Arial"/>
                <a:ea typeface="Arial"/>
                <a:cs typeface="Arial"/>
              </a:defRPr>
            </a:lvl8pPr>
            <a:lvl9pPr>
              <a:defRPr sz="1575" b="1">
                <a:solidFill>
                  <a:srgbClr val="60656F"/>
                </a:solidFill>
                <a:latin typeface="Arial"/>
                <a:ea typeface="Arial"/>
                <a:cs typeface="Arial"/>
              </a:defRPr>
            </a:lvl9pPr>
          </a:lstStyle>
          <a:p xmlns:a="http://schemas.openxmlformats.org/drawingml/2006/main">
            <a:pPr>
              <a:defRPr sz="1575" b="1">
                <a:solidFill>
                  <a:srgbClr val="60656F"/>
                </a:solidFill>
                <a:latin typeface="Arial"/>
                <a:ea typeface="Arial"/>
                <a:cs typeface="Arial"/>
              </a:defRPr>
            </a:pPr>
            <a:r>
              <a:rPr sz="1575" b="1">
                <a:solidFill>
                  <a:srgbClr val="60656F"/>
                </a:solidFill>
                <a:latin typeface="Arial"/>
                <a:ea typeface="Arial"/>
                <a:cs typeface="Arial"/>
              </a:rPr>
              <a:t>AETEC  /  DSO NATIONAL LABORATORIES</a:t>
            </a:r>
          </a:p>
        </p:txBody>
      </p:sp>
      <p:sp>
        <p:nvSpPr>
          <p:cNvPr id="3" name="text-1">
            <a:extLst xmlns:a="http://schemas.openxmlformats.org/drawingml/2006/main">
              <a:ext uri="{FF2B5EF4-FFF2-40B4-BE49-F238E27FC236}">
                <a16:creationId xmlns:a16="http://schemas.microsoft.com/office/drawing/2014/main" id="{CEEA4814-EE76-4922-885E-E8718DA10D4D}"/>
              </a:ext>
            </a:extLst>
          </p:cNvPr>
          <p:cNvSpPr>
            <a:spLocks xmlns:a="http://schemas.openxmlformats.org/drawingml/2006/main" noGrp="1"/>
          </p:cNvSpPr>
          <p:nvPr/>
        </p:nvSpPr>
        <p:spPr>
          <a:xfrm xmlns:a="http://schemas.openxmlformats.org/drawingml/2006/main">
            <a:off x="666750" y="1066800"/>
            <a:ext cx="138112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450" b="1">
                <a:solidFill>
                  <a:srgbClr val="171A20"/>
                </a:solidFill>
                <a:latin typeface="Arial"/>
                <a:ea typeface="Arial"/>
                <a:cs typeface="Arial"/>
              </a:defRPr>
            </a:defPPr>
            <a:lvl1pPr>
              <a:defRPr sz="3450" b="1">
                <a:solidFill>
                  <a:srgbClr val="171A20"/>
                </a:solidFill>
                <a:latin typeface="Arial"/>
                <a:ea typeface="Arial"/>
                <a:cs typeface="Arial"/>
              </a:defRPr>
            </a:lvl1pPr>
            <a:lvl2pPr>
              <a:defRPr sz="3450" b="1">
                <a:solidFill>
                  <a:srgbClr val="171A20"/>
                </a:solidFill>
                <a:latin typeface="Arial"/>
                <a:ea typeface="Arial"/>
                <a:cs typeface="Arial"/>
              </a:defRPr>
            </a:lvl2pPr>
            <a:lvl3pPr>
              <a:defRPr sz="3450" b="1">
                <a:solidFill>
                  <a:srgbClr val="171A20"/>
                </a:solidFill>
                <a:latin typeface="Arial"/>
                <a:ea typeface="Arial"/>
                <a:cs typeface="Arial"/>
              </a:defRPr>
            </a:lvl3pPr>
            <a:lvl4pPr>
              <a:defRPr sz="3450" b="1">
                <a:solidFill>
                  <a:srgbClr val="171A20"/>
                </a:solidFill>
                <a:latin typeface="Arial"/>
                <a:ea typeface="Arial"/>
                <a:cs typeface="Arial"/>
              </a:defRPr>
            </a:lvl4pPr>
            <a:lvl5pPr>
              <a:defRPr sz="3450" b="1">
                <a:solidFill>
                  <a:srgbClr val="171A20"/>
                </a:solidFill>
                <a:latin typeface="Arial"/>
                <a:ea typeface="Arial"/>
                <a:cs typeface="Arial"/>
              </a:defRPr>
            </a:lvl5pPr>
            <a:lvl6pPr>
              <a:defRPr sz="3450" b="1">
                <a:solidFill>
                  <a:srgbClr val="171A20"/>
                </a:solidFill>
                <a:latin typeface="Arial"/>
                <a:ea typeface="Arial"/>
                <a:cs typeface="Arial"/>
              </a:defRPr>
            </a:lvl6pPr>
            <a:lvl7pPr>
              <a:defRPr sz="3450" b="1">
                <a:solidFill>
                  <a:srgbClr val="171A20"/>
                </a:solidFill>
                <a:latin typeface="Arial"/>
                <a:ea typeface="Arial"/>
                <a:cs typeface="Arial"/>
              </a:defRPr>
            </a:lvl7pPr>
            <a:lvl8pPr>
              <a:defRPr sz="3450" b="1">
                <a:solidFill>
                  <a:srgbClr val="171A20"/>
                </a:solidFill>
                <a:latin typeface="Arial"/>
                <a:ea typeface="Arial"/>
                <a:cs typeface="Arial"/>
              </a:defRPr>
            </a:lvl8pPr>
            <a:lvl9pPr>
              <a:defRPr sz="3450" b="1">
                <a:solidFill>
                  <a:srgbClr val="171A20"/>
                </a:solidFill>
                <a:latin typeface="Arial"/>
                <a:ea typeface="Arial"/>
                <a:cs typeface="Arial"/>
              </a:defRPr>
            </a:lvl9pPr>
          </a:lstStyle>
          <a:p xmlns:a="http://schemas.openxmlformats.org/drawingml/2006/main">
            <a:pPr>
              <a:defRPr sz="3450" b="1">
                <a:solidFill>
                  <a:srgbClr val="171A20"/>
                </a:solidFill>
                <a:latin typeface="Arial"/>
                <a:ea typeface="Arial"/>
                <a:cs typeface="Arial"/>
              </a:defRPr>
            </a:pPr>
            <a:r>
              <a:rPr sz="3450" b="1">
                <a:solidFill>
                  <a:srgbClr val="171A20"/>
                </a:solidFill>
                <a:latin typeface="Arial"/>
                <a:ea typeface="Arial"/>
                <a:cs typeface="Arial"/>
              </a:rPr>
              <a:t>Complete honeycomb assembly system</a:t>
            </a:r>
          </a:p>
        </p:txBody>
      </p:sp>
      <p:sp>
        <p:nvSpPr>
          <p:cNvPr id="4" name="">
            <a:extLst xmlns:a="http://schemas.openxmlformats.org/drawingml/2006/main">
              <a:ext uri="{FF2B5EF4-FFF2-40B4-BE49-F238E27FC236}">
                <a16:creationId xmlns:a16="http://schemas.microsoft.com/office/drawing/2014/main" id="{56B176A2-FF01-4A2E-910F-8873E210B037}"/>
              </a:ext>
            </a:extLst>
          </p:cNvPr>
          <p:cNvSpPr>
            <a:spLocks xmlns:a="http://schemas.openxmlformats.org/drawingml/2006/main" noGrp="1"/>
          </p:cNvSpPr>
          <p:nvPr/>
        </p:nvSpPr>
        <p:spPr>
          <a:xfrm xmlns:a="http://schemas.openxmlformats.org/drawingml/2006/main">
            <a:off x="666750" y="8001000"/>
            <a:ext cx="13906500" cy="38100"/>
          </a:xfrm>
          <a:prstGeom xmlns:a="http://schemas.openxmlformats.org/drawingml/2006/main" prst="rect">
            <a:avLst/>
          </a:prstGeom>
          <a:solidFill xmlns:a="http://schemas.openxmlformats.org/drawingml/2006/main">
            <a:srgbClr val="C92334"/>
          </a:solidFill>
          <a:ln xmlns:a="http://schemas.openxmlformats.org/drawingml/2006/main" w="0">
            <a:noFill/>
            <a:prstDash val="solid"/>
          </a:ln>
        </p:spPr>
      </p:sp>
      <p:sp>
        <p:nvSpPr>
          <p:cNvPr id="5" name="text-3">
            <a:extLst xmlns:a="http://schemas.openxmlformats.org/drawingml/2006/main">
              <a:ext uri="{FF2B5EF4-FFF2-40B4-BE49-F238E27FC236}">
                <a16:creationId xmlns:a16="http://schemas.microsoft.com/office/drawing/2014/main" id="{4E93D64A-E47E-4A6D-8101-0B093AF91F5B}"/>
              </a:ext>
            </a:extLst>
          </p:cNvPr>
          <p:cNvSpPr>
            <a:spLocks xmlns:a="http://schemas.openxmlformats.org/drawingml/2006/main" noGrp="1"/>
          </p:cNvSpPr>
          <p:nvPr/>
        </p:nvSpPr>
        <p:spPr>
          <a:xfrm xmlns:a="http://schemas.openxmlformats.org/drawingml/2006/main">
            <a:off x="666750" y="8191500"/>
            <a:ext cx="1257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75" b="0">
                <a:solidFill>
                  <a:srgbClr val="60656F"/>
                </a:solidFill>
                <a:latin typeface="Arial"/>
                <a:ea typeface="Arial"/>
                <a:cs typeface="Arial"/>
              </a:defRPr>
            </a:defPPr>
            <a:lvl1pPr>
              <a:defRPr sz="1275" b="0">
                <a:solidFill>
                  <a:srgbClr val="60656F"/>
                </a:solidFill>
                <a:latin typeface="Arial"/>
                <a:ea typeface="Arial"/>
                <a:cs typeface="Arial"/>
              </a:defRPr>
            </a:lvl1pPr>
            <a:lvl2pPr>
              <a:defRPr sz="1275" b="0">
                <a:solidFill>
                  <a:srgbClr val="60656F"/>
                </a:solidFill>
                <a:latin typeface="Arial"/>
                <a:ea typeface="Arial"/>
                <a:cs typeface="Arial"/>
              </a:defRPr>
            </a:lvl2pPr>
            <a:lvl3pPr>
              <a:defRPr sz="1275" b="0">
                <a:solidFill>
                  <a:srgbClr val="60656F"/>
                </a:solidFill>
                <a:latin typeface="Arial"/>
                <a:ea typeface="Arial"/>
                <a:cs typeface="Arial"/>
              </a:defRPr>
            </a:lvl3pPr>
            <a:lvl4pPr>
              <a:defRPr sz="1275" b="0">
                <a:solidFill>
                  <a:srgbClr val="60656F"/>
                </a:solidFill>
                <a:latin typeface="Arial"/>
                <a:ea typeface="Arial"/>
                <a:cs typeface="Arial"/>
              </a:defRPr>
            </a:lvl4pPr>
            <a:lvl5pPr>
              <a:defRPr sz="1275" b="0">
                <a:solidFill>
                  <a:srgbClr val="60656F"/>
                </a:solidFill>
                <a:latin typeface="Arial"/>
                <a:ea typeface="Arial"/>
                <a:cs typeface="Arial"/>
              </a:defRPr>
            </a:lvl5pPr>
            <a:lvl6pPr>
              <a:defRPr sz="1275" b="0">
                <a:solidFill>
                  <a:srgbClr val="60656F"/>
                </a:solidFill>
                <a:latin typeface="Arial"/>
                <a:ea typeface="Arial"/>
                <a:cs typeface="Arial"/>
              </a:defRPr>
            </a:lvl6pPr>
            <a:lvl7pPr>
              <a:defRPr sz="1275" b="0">
                <a:solidFill>
                  <a:srgbClr val="60656F"/>
                </a:solidFill>
                <a:latin typeface="Arial"/>
                <a:ea typeface="Arial"/>
                <a:cs typeface="Arial"/>
              </a:defRPr>
            </a:lvl7pPr>
            <a:lvl8pPr>
              <a:defRPr sz="1275" b="0">
                <a:solidFill>
                  <a:srgbClr val="60656F"/>
                </a:solidFill>
                <a:latin typeface="Arial"/>
                <a:ea typeface="Arial"/>
                <a:cs typeface="Arial"/>
              </a:defRPr>
            </a:lvl8pPr>
            <a:lvl9pPr>
              <a:defRPr sz="1275" b="0">
                <a:solidFill>
                  <a:srgbClr val="60656F"/>
                </a:solidFill>
                <a:latin typeface="Arial"/>
                <a:ea typeface="Arial"/>
                <a:cs typeface="Arial"/>
              </a:defRPr>
            </a:lvl9pPr>
          </a:lstStyle>
          <a:p xmlns:a="http://schemas.openxmlformats.org/drawingml/2006/main">
            <a:pPr>
              <a:defRPr sz="1275" b="0">
                <a:solidFill>
                  <a:srgbClr val="60656F"/>
                </a:solidFill>
                <a:latin typeface="Arial"/>
                <a:ea typeface="Arial"/>
                <a:cs typeface="Arial"/>
              </a:defRPr>
            </a:pPr>
            <a:r>
              <a:rPr sz="1275" b="0">
                <a:solidFill>
                  <a:srgbClr val="60656F"/>
                </a:solidFill>
                <a:latin typeface="Arial"/>
                <a:ea typeface="Arial"/>
                <a:cs typeface="Arial"/>
              </a:rPr>
              <a:t>Management review  •  19 October 2026  •  Budgetary prices exclude GST</a:t>
            </a:r>
          </a:p>
        </p:txBody>
      </p:sp>
      <p:sp>
        <p:nvSpPr>
          <p:cNvPr id="6" name="text-4">
            <a:extLst xmlns:a="http://schemas.openxmlformats.org/drawingml/2006/main">
              <a:ext uri="{FF2B5EF4-FFF2-40B4-BE49-F238E27FC236}">
                <a16:creationId xmlns:a16="http://schemas.microsoft.com/office/drawing/2014/main" id="{9FE53735-C847-479E-BBDA-97941F6CFD00}"/>
              </a:ext>
            </a:extLst>
          </p:cNvPr>
          <p:cNvSpPr>
            <a:spLocks xmlns:a="http://schemas.openxmlformats.org/drawingml/2006/main" noGrp="1"/>
          </p:cNvSpPr>
          <p:nvPr/>
        </p:nvSpPr>
        <p:spPr>
          <a:xfrm xmlns:a="http://schemas.openxmlformats.org/drawingml/2006/main">
            <a:off x="13906500" y="8143875"/>
            <a:ext cx="666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650" b="1">
                <a:solidFill>
                  <a:srgbClr val="C92334"/>
                </a:solidFill>
                <a:latin typeface="Arial"/>
                <a:ea typeface="Arial"/>
                <a:cs typeface="Arial"/>
              </a:defRPr>
            </a:defPPr>
            <a:lvl1pPr>
              <a:defRPr sz="1650" b="1">
                <a:solidFill>
                  <a:srgbClr val="C92334"/>
                </a:solidFill>
                <a:latin typeface="Arial"/>
                <a:ea typeface="Arial"/>
                <a:cs typeface="Arial"/>
              </a:defRPr>
            </a:lvl1pPr>
            <a:lvl2pPr>
              <a:defRPr sz="1650" b="1">
                <a:solidFill>
                  <a:srgbClr val="C92334"/>
                </a:solidFill>
                <a:latin typeface="Arial"/>
                <a:ea typeface="Arial"/>
                <a:cs typeface="Arial"/>
              </a:defRPr>
            </a:lvl2pPr>
            <a:lvl3pPr>
              <a:defRPr sz="1650" b="1">
                <a:solidFill>
                  <a:srgbClr val="C92334"/>
                </a:solidFill>
                <a:latin typeface="Arial"/>
                <a:ea typeface="Arial"/>
                <a:cs typeface="Arial"/>
              </a:defRPr>
            </a:lvl3pPr>
            <a:lvl4pPr>
              <a:defRPr sz="1650" b="1">
                <a:solidFill>
                  <a:srgbClr val="C92334"/>
                </a:solidFill>
                <a:latin typeface="Arial"/>
                <a:ea typeface="Arial"/>
                <a:cs typeface="Arial"/>
              </a:defRPr>
            </a:lvl4pPr>
            <a:lvl5pPr>
              <a:defRPr sz="1650" b="1">
                <a:solidFill>
                  <a:srgbClr val="C92334"/>
                </a:solidFill>
                <a:latin typeface="Arial"/>
                <a:ea typeface="Arial"/>
                <a:cs typeface="Arial"/>
              </a:defRPr>
            </a:lvl5pPr>
            <a:lvl6pPr>
              <a:defRPr sz="1650" b="1">
                <a:solidFill>
                  <a:srgbClr val="C92334"/>
                </a:solidFill>
                <a:latin typeface="Arial"/>
                <a:ea typeface="Arial"/>
                <a:cs typeface="Arial"/>
              </a:defRPr>
            </a:lvl6pPr>
            <a:lvl7pPr>
              <a:defRPr sz="1650" b="1">
                <a:solidFill>
                  <a:srgbClr val="C92334"/>
                </a:solidFill>
                <a:latin typeface="Arial"/>
                <a:ea typeface="Arial"/>
                <a:cs typeface="Arial"/>
              </a:defRPr>
            </a:lvl7pPr>
            <a:lvl8pPr>
              <a:defRPr sz="1650" b="1">
                <a:solidFill>
                  <a:srgbClr val="C92334"/>
                </a:solidFill>
                <a:latin typeface="Arial"/>
                <a:ea typeface="Arial"/>
                <a:cs typeface="Arial"/>
              </a:defRPr>
            </a:lvl8pPr>
            <a:lvl9pPr>
              <a:defRPr sz="1650" b="1">
                <a:solidFill>
                  <a:srgbClr val="C92334"/>
                </a:solidFill>
                <a:latin typeface="Arial"/>
                <a:ea typeface="Arial"/>
                <a:cs typeface="Arial"/>
              </a:defRPr>
            </a:lvl9pPr>
          </a:lstStyle>
          <a:p xmlns:a="http://schemas.openxmlformats.org/drawingml/2006/main">
            <a:pPr>
              <a:defRPr sz="1650" b="1">
                <a:solidFill>
                  <a:srgbClr val="C92334"/>
                </a:solidFill>
                <a:latin typeface="Arial"/>
                <a:ea typeface="Arial"/>
                <a:cs typeface="Arial"/>
              </a:defRPr>
            </a:pPr>
            <a:r>
              <a:rPr sz="1650" b="1">
                <a:solidFill>
                  <a:srgbClr val="C92334"/>
                </a:solidFill>
                <a:latin typeface="Arial"/>
                <a:ea typeface="Arial"/>
                <a:cs typeface="Arial"/>
              </a:rPr>
              <a:t>04</a:t>
            </a:r>
          </a:p>
        </p:txBody>
      </p:sp>
      <p:sp>
        <p:nvSpPr>
          <p:cNvPr id="7" name="text-5">
            <a:extLst xmlns:a="http://schemas.openxmlformats.org/drawingml/2006/main">
              <a:ext uri="{FF2B5EF4-FFF2-40B4-BE49-F238E27FC236}">
                <a16:creationId xmlns:a16="http://schemas.microsoft.com/office/drawing/2014/main" id="{37EE0065-0493-4830-8826-809BDFE38549}"/>
              </a:ext>
            </a:extLst>
          </p:cNvPr>
          <p:cNvSpPr>
            <a:spLocks xmlns:a="http://schemas.openxmlformats.org/drawingml/2006/main" noGrp="1"/>
          </p:cNvSpPr>
          <p:nvPr/>
        </p:nvSpPr>
        <p:spPr>
          <a:xfrm xmlns:a="http://schemas.openxmlformats.org/drawingml/2006/main">
            <a:off x="666750" y="1790700"/>
            <a:ext cx="66675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950" b="1">
                <a:solidFill>
                  <a:srgbClr val="60656F"/>
                </a:solidFill>
                <a:latin typeface="Arial"/>
                <a:ea typeface="Arial"/>
                <a:cs typeface="Arial"/>
              </a:defRPr>
            </a:defPPr>
            <a:lvl1pPr>
              <a:defRPr sz="1950" b="1">
                <a:solidFill>
                  <a:srgbClr val="60656F"/>
                </a:solidFill>
                <a:latin typeface="Arial"/>
                <a:ea typeface="Arial"/>
                <a:cs typeface="Arial"/>
              </a:defRPr>
            </a:lvl1pPr>
            <a:lvl2pPr>
              <a:defRPr sz="1950" b="1">
                <a:solidFill>
                  <a:srgbClr val="60656F"/>
                </a:solidFill>
                <a:latin typeface="Arial"/>
                <a:ea typeface="Arial"/>
                <a:cs typeface="Arial"/>
              </a:defRPr>
            </a:lvl2pPr>
            <a:lvl3pPr>
              <a:defRPr sz="1950" b="1">
                <a:solidFill>
                  <a:srgbClr val="60656F"/>
                </a:solidFill>
                <a:latin typeface="Arial"/>
                <a:ea typeface="Arial"/>
                <a:cs typeface="Arial"/>
              </a:defRPr>
            </a:lvl3pPr>
            <a:lvl4pPr>
              <a:defRPr sz="1950" b="1">
                <a:solidFill>
                  <a:srgbClr val="60656F"/>
                </a:solidFill>
                <a:latin typeface="Arial"/>
                <a:ea typeface="Arial"/>
                <a:cs typeface="Arial"/>
              </a:defRPr>
            </a:lvl4pPr>
            <a:lvl5pPr>
              <a:defRPr sz="1950" b="1">
                <a:solidFill>
                  <a:srgbClr val="60656F"/>
                </a:solidFill>
                <a:latin typeface="Arial"/>
                <a:ea typeface="Arial"/>
                <a:cs typeface="Arial"/>
              </a:defRPr>
            </a:lvl5pPr>
            <a:lvl6pPr>
              <a:defRPr sz="1950" b="1">
                <a:solidFill>
                  <a:srgbClr val="60656F"/>
                </a:solidFill>
                <a:latin typeface="Arial"/>
                <a:ea typeface="Arial"/>
                <a:cs typeface="Arial"/>
              </a:defRPr>
            </a:lvl6pPr>
            <a:lvl7pPr>
              <a:defRPr sz="1950" b="1">
                <a:solidFill>
                  <a:srgbClr val="60656F"/>
                </a:solidFill>
                <a:latin typeface="Arial"/>
                <a:ea typeface="Arial"/>
                <a:cs typeface="Arial"/>
              </a:defRPr>
            </a:lvl7pPr>
            <a:lvl8pPr>
              <a:defRPr sz="1950" b="1">
                <a:solidFill>
                  <a:srgbClr val="60656F"/>
                </a:solidFill>
                <a:latin typeface="Arial"/>
                <a:ea typeface="Arial"/>
                <a:cs typeface="Arial"/>
              </a:defRPr>
            </a:lvl8pPr>
            <a:lvl9pPr>
              <a:defRPr sz="1950" b="1">
                <a:solidFill>
                  <a:srgbClr val="60656F"/>
                </a:solidFill>
                <a:latin typeface="Arial"/>
                <a:ea typeface="Arial"/>
                <a:cs typeface="Arial"/>
              </a:defRPr>
            </a:lvl9pPr>
          </a:lstStyle>
          <a:p xmlns:a="http://schemas.openxmlformats.org/drawingml/2006/main">
            <a:pPr>
              <a:defRPr sz="1950" b="1">
                <a:solidFill>
                  <a:srgbClr val="60656F"/>
                </a:solidFill>
                <a:latin typeface="Arial"/>
                <a:ea typeface="Arial"/>
                <a:cs typeface="Arial"/>
              </a:defRPr>
            </a:pPr>
            <a:r>
              <a:rPr sz="1950" b="1">
                <a:solidFill>
                  <a:srgbClr val="60656F"/>
                </a:solidFill>
                <a:latin typeface="Arial"/>
                <a:ea typeface="Arial"/>
                <a:cs typeface="Arial"/>
              </a:rPr>
              <a:t>Q912226009J  /  Revision J</a:t>
            </a:r>
          </a:p>
        </p:txBody>
      </p:sp>
      <p:sp>
        <p:nvSpPr>
          <p:cNvPr id="8" name="text-6">
            <a:extLst xmlns:a="http://schemas.openxmlformats.org/drawingml/2006/main">
              <a:ext uri="{FF2B5EF4-FFF2-40B4-BE49-F238E27FC236}">
                <a16:creationId xmlns:a16="http://schemas.microsoft.com/office/drawing/2014/main" id="{5D5B1B65-2659-4B37-BBFA-46708E226CCE}"/>
              </a:ext>
            </a:extLst>
          </p:cNvPr>
          <p:cNvSpPr>
            <a:spLocks xmlns:a="http://schemas.openxmlformats.org/drawingml/2006/main" noGrp="1"/>
          </p:cNvSpPr>
          <p:nvPr/>
        </p:nvSpPr>
        <p:spPr>
          <a:xfrm xmlns:a="http://schemas.openxmlformats.org/drawingml/2006/main">
            <a:off x="666750" y="2190750"/>
            <a:ext cx="6477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975" b="1">
                <a:solidFill>
                  <a:srgbClr val="C92334"/>
                </a:solidFill>
                <a:latin typeface="Arial"/>
                <a:ea typeface="Arial"/>
                <a:cs typeface="Arial"/>
              </a:defRPr>
            </a:defPPr>
            <a:lvl1pPr>
              <a:defRPr sz="3975" b="1">
                <a:solidFill>
                  <a:srgbClr val="C92334"/>
                </a:solidFill>
                <a:latin typeface="Arial"/>
                <a:ea typeface="Arial"/>
                <a:cs typeface="Arial"/>
              </a:defRPr>
            </a:lvl1pPr>
            <a:lvl2pPr>
              <a:defRPr sz="3975" b="1">
                <a:solidFill>
                  <a:srgbClr val="C92334"/>
                </a:solidFill>
                <a:latin typeface="Arial"/>
                <a:ea typeface="Arial"/>
                <a:cs typeface="Arial"/>
              </a:defRPr>
            </a:lvl2pPr>
            <a:lvl3pPr>
              <a:defRPr sz="3975" b="1">
                <a:solidFill>
                  <a:srgbClr val="C92334"/>
                </a:solidFill>
                <a:latin typeface="Arial"/>
                <a:ea typeface="Arial"/>
                <a:cs typeface="Arial"/>
              </a:defRPr>
            </a:lvl3pPr>
            <a:lvl4pPr>
              <a:defRPr sz="3975" b="1">
                <a:solidFill>
                  <a:srgbClr val="C92334"/>
                </a:solidFill>
                <a:latin typeface="Arial"/>
                <a:ea typeface="Arial"/>
                <a:cs typeface="Arial"/>
              </a:defRPr>
            </a:lvl4pPr>
            <a:lvl5pPr>
              <a:defRPr sz="3975" b="1">
                <a:solidFill>
                  <a:srgbClr val="C92334"/>
                </a:solidFill>
                <a:latin typeface="Arial"/>
                <a:ea typeface="Arial"/>
                <a:cs typeface="Arial"/>
              </a:defRPr>
            </a:lvl5pPr>
            <a:lvl6pPr>
              <a:defRPr sz="3975" b="1">
                <a:solidFill>
                  <a:srgbClr val="C92334"/>
                </a:solidFill>
                <a:latin typeface="Arial"/>
                <a:ea typeface="Arial"/>
                <a:cs typeface="Arial"/>
              </a:defRPr>
            </a:lvl6pPr>
            <a:lvl7pPr>
              <a:defRPr sz="3975" b="1">
                <a:solidFill>
                  <a:srgbClr val="C92334"/>
                </a:solidFill>
                <a:latin typeface="Arial"/>
                <a:ea typeface="Arial"/>
                <a:cs typeface="Arial"/>
              </a:defRPr>
            </a:lvl7pPr>
            <a:lvl8pPr>
              <a:defRPr sz="3975" b="1">
                <a:solidFill>
                  <a:srgbClr val="C92334"/>
                </a:solidFill>
                <a:latin typeface="Arial"/>
                <a:ea typeface="Arial"/>
                <a:cs typeface="Arial"/>
              </a:defRPr>
            </a:lvl8pPr>
            <a:lvl9pPr>
              <a:defRPr sz="3975" b="1">
                <a:solidFill>
                  <a:srgbClr val="C92334"/>
                </a:solidFill>
                <a:latin typeface="Arial"/>
                <a:ea typeface="Arial"/>
                <a:cs typeface="Arial"/>
              </a:defRPr>
            </a:lvl9pPr>
          </a:lstStyle>
          <a:p xmlns:a="http://schemas.openxmlformats.org/drawingml/2006/main">
            <a:pPr>
              <a:defRPr sz="3975" b="1">
                <a:solidFill>
                  <a:srgbClr val="C92334"/>
                </a:solidFill>
                <a:latin typeface="Arial"/>
                <a:ea typeface="Arial"/>
                <a:cs typeface="Arial"/>
              </a:defRPr>
            </a:pPr>
            <a:r>
              <a:rPr sz="3975" b="1">
                <a:solidFill>
                  <a:srgbClr val="C92334"/>
                </a:solidFill>
                <a:latin typeface="Arial"/>
                <a:ea typeface="Arial"/>
                <a:cs typeface="Arial"/>
              </a:rPr>
              <a:t>SGD 936,000</a:t>
            </a:r>
          </a:p>
        </p:txBody>
      </p:sp>
      <p:sp>
        <p:nvSpPr>
          <p:cNvPr id="9" name="text-7">
            <a:extLst xmlns:a="http://schemas.openxmlformats.org/drawingml/2006/main">
              <a:ext uri="{FF2B5EF4-FFF2-40B4-BE49-F238E27FC236}">
                <a16:creationId xmlns:a16="http://schemas.microsoft.com/office/drawing/2014/main" id="{B7534BCE-A392-445E-8ADC-2818D862BE6A}"/>
              </a:ext>
            </a:extLst>
          </p:cNvPr>
          <p:cNvSpPr>
            <a:spLocks xmlns:a="http://schemas.openxmlformats.org/drawingml/2006/main" noGrp="1"/>
          </p:cNvSpPr>
          <p:nvPr/>
        </p:nvSpPr>
        <p:spPr>
          <a:xfrm xmlns:a="http://schemas.openxmlformats.org/drawingml/2006/main">
            <a:off x="666750" y="2857500"/>
            <a:ext cx="6762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60656F"/>
                </a:solidFill>
                <a:latin typeface="Arial"/>
                <a:ea typeface="Arial"/>
                <a:cs typeface="Arial"/>
              </a:defRPr>
            </a:defPPr>
            <a:lvl1pPr>
              <a:defRPr sz="1725" b="0">
                <a:solidFill>
                  <a:srgbClr val="60656F"/>
                </a:solidFill>
                <a:latin typeface="Arial"/>
                <a:ea typeface="Arial"/>
                <a:cs typeface="Arial"/>
              </a:defRPr>
            </a:lvl1pPr>
            <a:lvl2pPr>
              <a:defRPr sz="1725" b="0">
                <a:solidFill>
                  <a:srgbClr val="60656F"/>
                </a:solidFill>
                <a:latin typeface="Arial"/>
                <a:ea typeface="Arial"/>
                <a:cs typeface="Arial"/>
              </a:defRPr>
            </a:lvl2pPr>
            <a:lvl3pPr>
              <a:defRPr sz="1725" b="0">
                <a:solidFill>
                  <a:srgbClr val="60656F"/>
                </a:solidFill>
                <a:latin typeface="Arial"/>
                <a:ea typeface="Arial"/>
                <a:cs typeface="Arial"/>
              </a:defRPr>
            </a:lvl3pPr>
            <a:lvl4pPr>
              <a:defRPr sz="1725" b="0">
                <a:solidFill>
                  <a:srgbClr val="60656F"/>
                </a:solidFill>
                <a:latin typeface="Arial"/>
                <a:ea typeface="Arial"/>
                <a:cs typeface="Arial"/>
              </a:defRPr>
            </a:lvl4pPr>
            <a:lvl5pPr>
              <a:defRPr sz="1725" b="0">
                <a:solidFill>
                  <a:srgbClr val="60656F"/>
                </a:solidFill>
                <a:latin typeface="Arial"/>
                <a:ea typeface="Arial"/>
                <a:cs typeface="Arial"/>
              </a:defRPr>
            </a:lvl5pPr>
            <a:lvl6pPr>
              <a:defRPr sz="1725" b="0">
                <a:solidFill>
                  <a:srgbClr val="60656F"/>
                </a:solidFill>
                <a:latin typeface="Arial"/>
                <a:ea typeface="Arial"/>
                <a:cs typeface="Arial"/>
              </a:defRPr>
            </a:lvl6pPr>
            <a:lvl7pPr>
              <a:defRPr sz="1725" b="0">
                <a:solidFill>
                  <a:srgbClr val="60656F"/>
                </a:solidFill>
                <a:latin typeface="Arial"/>
                <a:ea typeface="Arial"/>
                <a:cs typeface="Arial"/>
              </a:defRPr>
            </a:lvl7pPr>
            <a:lvl8pPr>
              <a:defRPr sz="1725" b="0">
                <a:solidFill>
                  <a:srgbClr val="60656F"/>
                </a:solidFill>
                <a:latin typeface="Arial"/>
                <a:ea typeface="Arial"/>
                <a:cs typeface="Arial"/>
              </a:defRPr>
            </a:lvl8pPr>
            <a:lvl9pPr>
              <a:defRPr sz="1725" b="0">
                <a:solidFill>
                  <a:srgbClr val="60656F"/>
                </a:solidFill>
                <a:latin typeface="Arial"/>
                <a:ea typeface="Arial"/>
                <a:cs typeface="Arial"/>
              </a:defRPr>
            </a:lvl9pPr>
          </a:lstStyle>
          <a:p xmlns:a="http://schemas.openxmlformats.org/drawingml/2006/main">
            <a:pPr>
              <a:defRPr sz="1725" b="0">
                <a:solidFill>
                  <a:srgbClr val="60656F"/>
                </a:solidFill>
                <a:latin typeface="Arial"/>
                <a:ea typeface="Arial"/>
                <a:cs typeface="Arial"/>
              </a:defRPr>
            </a:pPr>
            <a:r>
              <a:rPr sz="1725" b="0">
                <a:solidFill>
                  <a:srgbClr val="60656F"/>
                </a:solidFill>
                <a:latin typeface="Arial"/>
                <a:ea typeface="Arial"/>
                <a:cs typeface="Arial"/>
              </a:rPr>
              <a:t>40–48 weeks, including the initial POC</a:t>
            </a:r>
          </a:p>
        </p:txBody>
      </p:sp>
      <p:sp>
        <p:nvSpPr>
          <p:cNvPr id="10" name="text-8">
            <a:extLst xmlns:a="http://schemas.openxmlformats.org/drawingml/2006/main">
              <a:ext uri="{FF2B5EF4-FFF2-40B4-BE49-F238E27FC236}">
                <a16:creationId xmlns:a16="http://schemas.microsoft.com/office/drawing/2014/main" id="{3D9322E6-35AF-44AD-9FE1-4369D2C42C46}"/>
              </a:ext>
            </a:extLst>
          </p:cNvPr>
          <p:cNvSpPr>
            <a:spLocks xmlns:a="http://schemas.openxmlformats.org/drawingml/2006/main" noGrp="1"/>
          </p:cNvSpPr>
          <p:nvPr/>
        </p:nvSpPr>
        <p:spPr>
          <a:xfrm xmlns:a="http://schemas.openxmlformats.org/drawingml/2006/main">
            <a:off x="666750" y="3476625"/>
            <a:ext cx="6238875"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025" b="1">
                <a:solidFill>
                  <a:srgbClr val="171A20"/>
                </a:solidFill>
                <a:latin typeface="Arial"/>
                <a:ea typeface="Arial"/>
                <a:cs typeface="Arial"/>
              </a:defRPr>
            </a:defPPr>
            <a:lvl1pPr>
              <a:defRPr sz="2025" b="1">
                <a:solidFill>
                  <a:srgbClr val="171A20"/>
                </a:solidFill>
                <a:latin typeface="Arial"/>
                <a:ea typeface="Arial"/>
                <a:cs typeface="Arial"/>
              </a:defRPr>
            </a:lvl1pPr>
            <a:lvl2pPr>
              <a:defRPr sz="2025" b="1">
                <a:solidFill>
                  <a:srgbClr val="171A20"/>
                </a:solidFill>
                <a:latin typeface="Arial"/>
                <a:ea typeface="Arial"/>
                <a:cs typeface="Arial"/>
              </a:defRPr>
            </a:lvl2pPr>
            <a:lvl3pPr>
              <a:defRPr sz="2025" b="1">
                <a:solidFill>
                  <a:srgbClr val="171A20"/>
                </a:solidFill>
                <a:latin typeface="Arial"/>
                <a:ea typeface="Arial"/>
                <a:cs typeface="Arial"/>
              </a:defRPr>
            </a:lvl3pPr>
            <a:lvl4pPr>
              <a:defRPr sz="2025" b="1">
                <a:solidFill>
                  <a:srgbClr val="171A20"/>
                </a:solidFill>
                <a:latin typeface="Arial"/>
                <a:ea typeface="Arial"/>
                <a:cs typeface="Arial"/>
              </a:defRPr>
            </a:lvl4pPr>
            <a:lvl5pPr>
              <a:defRPr sz="2025" b="1">
                <a:solidFill>
                  <a:srgbClr val="171A20"/>
                </a:solidFill>
                <a:latin typeface="Arial"/>
                <a:ea typeface="Arial"/>
                <a:cs typeface="Arial"/>
              </a:defRPr>
            </a:lvl5pPr>
            <a:lvl6pPr>
              <a:defRPr sz="2025" b="1">
                <a:solidFill>
                  <a:srgbClr val="171A20"/>
                </a:solidFill>
                <a:latin typeface="Arial"/>
                <a:ea typeface="Arial"/>
                <a:cs typeface="Arial"/>
              </a:defRPr>
            </a:lvl6pPr>
            <a:lvl7pPr>
              <a:defRPr sz="2025" b="1">
                <a:solidFill>
                  <a:srgbClr val="171A20"/>
                </a:solidFill>
                <a:latin typeface="Arial"/>
                <a:ea typeface="Arial"/>
                <a:cs typeface="Arial"/>
              </a:defRPr>
            </a:lvl7pPr>
            <a:lvl8pPr>
              <a:defRPr sz="2025" b="1">
                <a:solidFill>
                  <a:srgbClr val="171A20"/>
                </a:solidFill>
                <a:latin typeface="Arial"/>
                <a:ea typeface="Arial"/>
                <a:cs typeface="Arial"/>
              </a:defRPr>
            </a:lvl8pPr>
            <a:lvl9pPr>
              <a:defRPr sz="2025" b="1">
                <a:solidFill>
                  <a:srgbClr val="171A20"/>
                </a:solidFill>
                <a:latin typeface="Arial"/>
                <a:ea typeface="Arial"/>
                <a:cs typeface="Arial"/>
              </a:defRPr>
            </a:lvl9pPr>
          </a:lstStyle>
          <a:p xmlns:a="http://schemas.openxmlformats.org/drawingml/2006/main">
            <a:pPr>
              <a:defRPr sz="2025" b="1">
                <a:solidFill>
                  <a:srgbClr val="171A20"/>
                </a:solidFill>
                <a:latin typeface="Arial"/>
                <a:ea typeface="Arial"/>
                <a:cs typeface="Arial"/>
              </a:defRPr>
            </a:pPr>
            <a:r>
              <a:rPr sz="2025" b="1">
                <a:solidFill>
                  <a:srgbClr val="171A20"/>
                </a:solidFill>
                <a:latin typeface="Arial"/>
                <a:ea typeface="Arial"/>
                <a:cs typeface="Arial"/>
              </a:rPr>
              <a:t>Flexible-paper assembly cell</a:t>
            </a:r>
          </a:p>
        </p:txBody>
      </p:sp>
      <p:sp>
        <p:nvSpPr>
          <p:cNvPr id="11" name="text-9">
            <a:extLst xmlns:a="http://schemas.openxmlformats.org/drawingml/2006/main">
              <a:ext uri="{FF2B5EF4-FFF2-40B4-BE49-F238E27FC236}">
                <a16:creationId xmlns:a16="http://schemas.microsoft.com/office/drawing/2014/main" id="{B43E5D71-E3D6-4F03-A1E3-FE0A5216871C}"/>
              </a:ext>
            </a:extLst>
          </p:cNvPr>
          <p:cNvSpPr>
            <a:spLocks xmlns:a="http://schemas.openxmlformats.org/drawingml/2006/main" noGrp="1"/>
          </p:cNvSpPr>
          <p:nvPr/>
        </p:nvSpPr>
        <p:spPr>
          <a:xfrm xmlns:a="http://schemas.openxmlformats.org/drawingml/2006/main">
            <a:off x="666750" y="3838575"/>
            <a:ext cx="623887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950" b="0">
                <a:solidFill>
                  <a:srgbClr val="60656F"/>
                </a:solidFill>
                <a:latin typeface="Arial"/>
                <a:ea typeface="Arial"/>
                <a:cs typeface="Arial"/>
              </a:defRPr>
            </a:defPPr>
            <a:lvl1pPr>
              <a:defRPr sz="1950" b="0">
                <a:solidFill>
                  <a:srgbClr val="60656F"/>
                </a:solidFill>
                <a:latin typeface="Arial"/>
                <a:ea typeface="Arial"/>
                <a:cs typeface="Arial"/>
              </a:defRPr>
            </a:lvl1pPr>
            <a:lvl2pPr>
              <a:defRPr sz="1950" b="0">
                <a:solidFill>
                  <a:srgbClr val="60656F"/>
                </a:solidFill>
                <a:latin typeface="Arial"/>
                <a:ea typeface="Arial"/>
                <a:cs typeface="Arial"/>
              </a:defRPr>
            </a:lvl2pPr>
            <a:lvl3pPr>
              <a:defRPr sz="1950" b="0">
                <a:solidFill>
                  <a:srgbClr val="60656F"/>
                </a:solidFill>
                <a:latin typeface="Arial"/>
                <a:ea typeface="Arial"/>
                <a:cs typeface="Arial"/>
              </a:defRPr>
            </a:lvl3pPr>
            <a:lvl4pPr>
              <a:defRPr sz="1950" b="0">
                <a:solidFill>
                  <a:srgbClr val="60656F"/>
                </a:solidFill>
                <a:latin typeface="Arial"/>
                <a:ea typeface="Arial"/>
                <a:cs typeface="Arial"/>
              </a:defRPr>
            </a:lvl4pPr>
            <a:lvl5pPr>
              <a:defRPr sz="1950" b="0">
                <a:solidFill>
                  <a:srgbClr val="60656F"/>
                </a:solidFill>
                <a:latin typeface="Arial"/>
                <a:ea typeface="Arial"/>
                <a:cs typeface="Arial"/>
              </a:defRPr>
            </a:lvl5pPr>
            <a:lvl6pPr>
              <a:defRPr sz="1950" b="0">
                <a:solidFill>
                  <a:srgbClr val="60656F"/>
                </a:solidFill>
                <a:latin typeface="Arial"/>
                <a:ea typeface="Arial"/>
                <a:cs typeface="Arial"/>
              </a:defRPr>
            </a:lvl6pPr>
            <a:lvl7pPr>
              <a:defRPr sz="1950" b="0">
                <a:solidFill>
                  <a:srgbClr val="60656F"/>
                </a:solidFill>
                <a:latin typeface="Arial"/>
                <a:ea typeface="Arial"/>
                <a:cs typeface="Arial"/>
              </a:defRPr>
            </a:lvl7pPr>
            <a:lvl8pPr>
              <a:defRPr sz="1950" b="0">
                <a:solidFill>
                  <a:srgbClr val="60656F"/>
                </a:solidFill>
                <a:latin typeface="Arial"/>
                <a:ea typeface="Arial"/>
                <a:cs typeface="Arial"/>
              </a:defRPr>
            </a:lvl8pPr>
            <a:lvl9pPr>
              <a:defRPr sz="1950" b="0">
                <a:solidFill>
                  <a:srgbClr val="60656F"/>
                </a:solidFill>
                <a:latin typeface="Arial"/>
                <a:ea typeface="Arial"/>
                <a:cs typeface="Arial"/>
              </a:defRPr>
            </a:lvl9pPr>
          </a:lstStyle>
          <a:p xmlns:a="http://schemas.openxmlformats.org/drawingml/2006/main">
            <a:pPr>
              <a:defRPr sz="1950" b="0">
                <a:solidFill>
                  <a:srgbClr val="60656F"/>
                </a:solidFill>
                <a:latin typeface="Arial"/>
                <a:ea typeface="Arial"/>
                <a:cs typeface="Arial"/>
              </a:defRPr>
            </a:pPr>
            <a:r>
              <a:rPr sz="1950" b="0">
                <a:solidFill>
                  <a:srgbClr val="60656F"/>
                </a:solidFill>
                <a:latin typeface="Arial"/>
                <a:ea typeface="Arial"/>
                <a:cs typeface="Arial"/>
              </a:rPr>
              <a:t>ABB PoWa 20, supported gripper, spring-tension fixture and modular aluminium-profile construction.</a:t>
            </a:r>
          </a:p>
        </p:txBody>
      </p:sp>
      <p:sp>
        <p:nvSpPr>
          <p:cNvPr id="12" name="text-10">
            <a:extLst xmlns:a="http://schemas.openxmlformats.org/drawingml/2006/main">
              <a:ext uri="{FF2B5EF4-FFF2-40B4-BE49-F238E27FC236}">
                <a16:creationId xmlns:a16="http://schemas.microsoft.com/office/drawing/2014/main" id="{EA79CDC0-096F-4AB3-816C-F5F3D2FBAFB9}"/>
              </a:ext>
            </a:extLst>
          </p:cNvPr>
          <p:cNvSpPr>
            <a:spLocks xmlns:a="http://schemas.openxmlformats.org/drawingml/2006/main" noGrp="1"/>
          </p:cNvSpPr>
          <p:nvPr/>
        </p:nvSpPr>
        <p:spPr>
          <a:xfrm xmlns:a="http://schemas.openxmlformats.org/drawingml/2006/main">
            <a:off x="666750" y="4724400"/>
            <a:ext cx="6238875"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025" b="1">
                <a:solidFill>
                  <a:srgbClr val="171A20"/>
                </a:solidFill>
                <a:latin typeface="Arial"/>
                <a:ea typeface="Arial"/>
                <a:cs typeface="Arial"/>
              </a:defRPr>
            </a:defPPr>
            <a:lvl1pPr>
              <a:defRPr sz="2025" b="1">
                <a:solidFill>
                  <a:srgbClr val="171A20"/>
                </a:solidFill>
                <a:latin typeface="Arial"/>
                <a:ea typeface="Arial"/>
                <a:cs typeface="Arial"/>
              </a:defRPr>
            </a:lvl1pPr>
            <a:lvl2pPr>
              <a:defRPr sz="2025" b="1">
                <a:solidFill>
                  <a:srgbClr val="171A20"/>
                </a:solidFill>
                <a:latin typeface="Arial"/>
                <a:ea typeface="Arial"/>
                <a:cs typeface="Arial"/>
              </a:defRPr>
            </a:lvl2pPr>
            <a:lvl3pPr>
              <a:defRPr sz="2025" b="1">
                <a:solidFill>
                  <a:srgbClr val="171A20"/>
                </a:solidFill>
                <a:latin typeface="Arial"/>
                <a:ea typeface="Arial"/>
                <a:cs typeface="Arial"/>
              </a:defRPr>
            </a:lvl3pPr>
            <a:lvl4pPr>
              <a:defRPr sz="2025" b="1">
                <a:solidFill>
                  <a:srgbClr val="171A20"/>
                </a:solidFill>
                <a:latin typeface="Arial"/>
                <a:ea typeface="Arial"/>
                <a:cs typeface="Arial"/>
              </a:defRPr>
            </a:lvl4pPr>
            <a:lvl5pPr>
              <a:defRPr sz="2025" b="1">
                <a:solidFill>
                  <a:srgbClr val="171A20"/>
                </a:solidFill>
                <a:latin typeface="Arial"/>
                <a:ea typeface="Arial"/>
                <a:cs typeface="Arial"/>
              </a:defRPr>
            </a:lvl5pPr>
            <a:lvl6pPr>
              <a:defRPr sz="2025" b="1">
                <a:solidFill>
                  <a:srgbClr val="171A20"/>
                </a:solidFill>
                <a:latin typeface="Arial"/>
                <a:ea typeface="Arial"/>
                <a:cs typeface="Arial"/>
              </a:defRPr>
            </a:lvl6pPr>
            <a:lvl7pPr>
              <a:defRPr sz="2025" b="1">
                <a:solidFill>
                  <a:srgbClr val="171A20"/>
                </a:solidFill>
                <a:latin typeface="Arial"/>
                <a:ea typeface="Arial"/>
                <a:cs typeface="Arial"/>
              </a:defRPr>
            </a:lvl7pPr>
            <a:lvl8pPr>
              <a:defRPr sz="2025" b="1">
                <a:solidFill>
                  <a:srgbClr val="171A20"/>
                </a:solidFill>
                <a:latin typeface="Arial"/>
                <a:ea typeface="Arial"/>
                <a:cs typeface="Arial"/>
              </a:defRPr>
            </a:lvl8pPr>
            <a:lvl9pPr>
              <a:defRPr sz="2025" b="1">
                <a:solidFill>
                  <a:srgbClr val="171A20"/>
                </a:solidFill>
                <a:latin typeface="Arial"/>
                <a:ea typeface="Arial"/>
                <a:cs typeface="Arial"/>
              </a:defRPr>
            </a:lvl9pPr>
          </a:lstStyle>
          <a:p xmlns:a="http://schemas.openxmlformats.org/drawingml/2006/main">
            <a:pPr>
              <a:defRPr sz="2025" b="1">
                <a:solidFill>
                  <a:srgbClr val="171A20"/>
                </a:solidFill>
                <a:latin typeface="Arial"/>
                <a:ea typeface="Arial"/>
                <a:cs typeface="Arial"/>
              </a:defRPr>
            </a:pPr>
            <a:r>
              <a:rPr sz="2025" b="1">
                <a:solidFill>
                  <a:srgbClr val="171A20"/>
                </a:solidFill>
                <a:latin typeface="Arial"/>
                <a:ea typeface="Arial"/>
                <a:cs typeface="Arial"/>
              </a:rPr>
              <a:t>Inspection and both adhesive modes</a:t>
            </a:r>
          </a:p>
        </p:txBody>
      </p:sp>
      <p:sp>
        <p:nvSpPr>
          <p:cNvPr id="13" name="text-11">
            <a:extLst xmlns:a="http://schemas.openxmlformats.org/drawingml/2006/main">
              <a:ext uri="{FF2B5EF4-FFF2-40B4-BE49-F238E27FC236}">
                <a16:creationId xmlns:a16="http://schemas.microsoft.com/office/drawing/2014/main" id="{1D703B4A-7445-4F3D-BCDC-131B49A714CD}"/>
              </a:ext>
            </a:extLst>
          </p:cNvPr>
          <p:cNvSpPr>
            <a:spLocks xmlns:a="http://schemas.openxmlformats.org/drawingml/2006/main" noGrp="1"/>
          </p:cNvSpPr>
          <p:nvPr/>
        </p:nvSpPr>
        <p:spPr>
          <a:xfrm xmlns:a="http://schemas.openxmlformats.org/drawingml/2006/main">
            <a:off x="666750" y="5086350"/>
            <a:ext cx="623887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950" b="0">
                <a:solidFill>
                  <a:srgbClr val="60656F"/>
                </a:solidFill>
                <a:latin typeface="Arial"/>
                <a:ea typeface="Arial"/>
                <a:cs typeface="Arial"/>
              </a:defRPr>
            </a:defPPr>
            <a:lvl1pPr>
              <a:defRPr sz="1950" b="0">
                <a:solidFill>
                  <a:srgbClr val="60656F"/>
                </a:solidFill>
                <a:latin typeface="Arial"/>
                <a:ea typeface="Arial"/>
                <a:cs typeface="Arial"/>
              </a:defRPr>
            </a:lvl1pPr>
            <a:lvl2pPr>
              <a:defRPr sz="1950" b="0">
                <a:solidFill>
                  <a:srgbClr val="60656F"/>
                </a:solidFill>
                <a:latin typeface="Arial"/>
                <a:ea typeface="Arial"/>
                <a:cs typeface="Arial"/>
              </a:defRPr>
            </a:lvl2pPr>
            <a:lvl3pPr>
              <a:defRPr sz="1950" b="0">
                <a:solidFill>
                  <a:srgbClr val="60656F"/>
                </a:solidFill>
                <a:latin typeface="Arial"/>
                <a:ea typeface="Arial"/>
                <a:cs typeface="Arial"/>
              </a:defRPr>
            </a:lvl3pPr>
            <a:lvl4pPr>
              <a:defRPr sz="1950" b="0">
                <a:solidFill>
                  <a:srgbClr val="60656F"/>
                </a:solidFill>
                <a:latin typeface="Arial"/>
                <a:ea typeface="Arial"/>
                <a:cs typeface="Arial"/>
              </a:defRPr>
            </a:lvl4pPr>
            <a:lvl5pPr>
              <a:defRPr sz="1950" b="0">
                <a:solidFill>
                  <a:srgbClr val="60656F"/>
                </a:solidFill>
                <a:latin typeface="Arial"/>
                <a:ea typeface="Arial"/>
                <a:cs typeface="Arial"/>
              </a:defRPr>
            </a:lvl5pPr>
            <a:lvl6pPr>
              <a:defRPr sz="1950" b="0">
                <a:solidFill>
                  <a:srgbClr val="60656F"/>
                </a:solidFill>
                <a:latin typeface="Arial"/>
                <a:ea typeface="Arial"/>
                <a:cs typeface="Arial"/>
              </a:defRPr>
            </a:lvl6pPr>
            <a:lvl7pPr>
              <a:defRPr sz="1950" b="0">
                <a:solidFill>
                  <a:srgbClr val="60656F"/>
                </a:solidFill>
                <a:latin typeface="Arial"/>
                <a:ea typeface="Arial"/>
                <a:cs typeface="Arial"/>
              </a:defRPr>
            </a:lvl7pPr>
            <a:lvl8pPr>
              <a:defRPr sz="1950" b="0">
                <a:solidFill>
                  <a:srgbClr val="60656F"/>
                </a:solidFill>
                <a:latin typeface="Arial"/>
                <a:ea typeface="Arial"/>
                <a:cs typeface="Arial"/>
              </a:defRPr>
            </a:lvl8pPr>
            <a:lvl9pPr>
              <a:defRPr sz="1950" b="0">
                <a:solidFill>
                  <a:srgbClr val="60656F"/>
                </a:solidFill>
                <a:latin typeface="Arial"/>
                <a:ea typeface="Arial"/>
                <a:cs typeface="Arial"/>
              </a:defRPr>
            </a:lvl9pPr>
          </a:lstStyle>
          <a:p xmlns:a="http://schemas.openxmlformats.org/drawingml/2006/main">
            <a:pPr>
              <a:defRPr sz="1950" b="0">
                <a:solidFill>
                  <a:srgbClr val="60656F"/>
                </a:solidFill>
                <a:latin typeface="Arial"/>
                <a:ea typeface="Arial"/>
                <a:cs typeface="Arial"/>
              </a:defRPr>
            </a:pPr>
            <a:r>
              <a:rPr sz="1950" b="0">
                <a:solidFill>
                  <a:srgbClr val="60656F"/>
                </a:solidFill>
                <a:latin typeface="Arial"/>
                <a:ea typeface="Arial"/>
                <a:cs typeface="Arial"/>
              </a:rPr>
              <a:t>Camera alignment and grid / height checks. Drip and spray included, with automatic spray covers.</a:t>
            </a:r>
          </a:p>
        </p:txBody>
      </p:sp>
      <p:sp>
        <p:nvSpPr>
          <p:cNvPr id="14" name="text-12">
            <a:extLst xmlns:a="http://schemas.openxmlformats.org/drawingml/2006/main">
              <a:ext uri="{FF2B5EF4-FFF2-40B4-BE49-F238E27FC236}">
                <a16:creationId xmlns:a16="http://schemas.microsoft.com/office/drawing/2014/main" id="{07B79B5D-02D0-4C9A-9D70-7A2E89E45E2C}"/>
              </a:ext>
            </a:extLst>
          </p:cNvPr>
          <p:cNvSpPr>
            <a:spLocks xmlns:a="http://schemas.openxmlformats.org/drawingml/2006/main" noGrp="1"/>
          </p:cNvSpPr>
          <p:nvPr/>
        </p:nvSpPr>
        <p:spPr>
          <a:xfrm xmlns:a="http://schemas.openxmlformats.org/drawingml/2006/main">
            <a:off x="666750" y="5972175"/>
            <a:ext cx="6238875"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025" b="1">
                <a:solidFill>
                  <a:srgbClr val="171A20"/>
                </a:solidFill>
                <a:latin typeface="Arial"/>
                <a:ea typeface="Arial"/>
                <a:cs typeface="Arial"/>
              </a:defRPr>
            </a:defPPr>
            <a:lvl1pPr>
              <a:defRPr sz="2025" b="1">
                <a:solidFill>
                  <a:srgbClr val="171A20"/>
                </a:solidFill>
                <a:latin typeface="Arial"/>
                <a:ea typeface="Arial"/>
                <a:cs typeface="Arial"/>
              </a:defRPr>
            </a:lvl1pPr>
            <a:lvl2pPr>
              <a:defRPr sz="2025" b="1">
                <a:solidFill>
                  <a:srgbClr val="171A20"/>
                </a:solidFill>
                <a:latin typeface="Arial"/>
                <a:ea typeface="Arial"/>
                <a:cs typeface="Arial"/>
              </a:defRPr>
            </a:lvl2pPr>
            <a:lvl3pPr>
              <a:defRPr sz="2025" b="1">
                <a:solidFill>
                  <a:srgbClr val="171A20"/>
                </a:solidFill>
                <a:latin typeface="Arial"/>
                <a:ea typeface="Arial"/>
                <a:cs typeface="Arial"/>
              </a:defRPr>
            </a:lvl3pPr>
            <a:lvl4pPr>
              <a:defRPr sz="2025" b="1">
                <a:solidFill>
                  <a:srgbClr val="171A20"/>
                </a:solidFill>
                <a:latin typeface="Arial"/>
                <a:ea typeface="Arial"/>
                <a:cs typeface="Arial"/>
              </a:defRPr>
            </a:lvl4pPr>
            <a:lvl5pPr>
              <a:defRPr sz="2025" b="1">
                <a:solidFill>
                  <a:srgbClr val="171A20"/>
                </a:solidFill>
                <a:latin typeface="Arial"/>
                <a:ea typeface="Arial"/>
                <a:cs typeface="Arial"/>
              </a:defRPr>
            </a:lvl5pPr>
            <a:lvl6pPr>
              <a:defRPr sz="2025" b="1">
                <a:solidFill>
                  <a:srgbClr val="171A20"/>
                </a:solidFill>
                <a:latin typeface="Arial"/>
                <a:ea typeface="Arial"/>
                <a:cs typeface="Arial"/>
              </a:defRPr>
            </a:lvl6pPr>
            <a:lvl7pPr>
              <a:defRPr sz="2025" b="1">
                <a:solidFill>
                  <a:srgbClr val="171A20"/>
                </a:solidFill>
                <a:latin typeface="Arial"/>
                <a:ea typeface="Arial"/>
                <a:cs typeface="Arial"/>
              </a:defRPr>
            </a:lvl7pPr>
            <a:lvl8pPr>
              <a:defRPr sz="2025" b="1">
                <a:solidFill>
                  <a:srgbClr val="171A20"/>
                </a:solidFill>
                <a:latin typeface="Arial"/>
                <a:ea typeface="Arial"/>
                <a:cs typeface="Arial"/>
              </a:defRPr>
            </a:lvl8pPr>
            <a:lvl9pPr>
              <a:defRPr sz="2025" b="1">
                <a:solidFill>
                  <a:srgbClr val="171A20"/>
                </a:solidFill>
                <a:latin typeface="Arial"/>
                <a:ea typeface="Arial"/>
                <a:cs typeface="Arial"/>
              </a:defRPr>
            </a:lvl9pPr>
          </a:lstStyle>
          <a:p xmlns:a="http://schemas.openxmlformats.org/drawingml/2006/main">
            <a:pPr>
              <a:defRPr sz="2025" b="1">
                <a:solidFill>
                  <a:srgbClr val="171A20"/>
                </a:solidFill>
                <a:latin typeface="Arial"/>
                <a:ea typeface="Arial"/>
                <a:cs typeface="Arial"/>
              </a:defRPr>
            </a:pPr>
            <a:r>
              <a:rPr sz="2025" b="1">
                <a:solidFill>
                  <a:srgbClr val="171A20"/>
                </a:solidFill>
                <a:latin typeface="Arial"/>
                <a:ea typeface="Arial"/>
                <a:cs typeface="Arial"/>
              </a:rPr>
              <a:t>Controls, build and handover</a:t>
            </a:r>
          </a:p>
        </p:txBody>
      </p:sp>
      <p:sp>
        <p:nvSpPr>
          <p:cNvPr id="15" name="text-13">
            <a:extLst xmlns:a="http://schemas.openxmlformats.org/drawingml/2006/main">
              <a:ext uri="{FF2B5EF4-FFF2-40B4-BE49-F238E27FC236}">
                <a16:creationId xmlns:a16="http://schemas.microsoft.com/office/drawing/2014/main" id="{BFE659F8-3A27-42A9-BFF7-90F779AD38D4}"/>
              </a:ext>
            </a:extLst>
          </p:cNvPr>
          <p:cNvSpPr>
            <a:spLocks xmlns:a="http://schemas.openxmlformats.org/drawingml/2006/main" noGrp="1"/>
          </p:cNvSpPr>
          <p:nvPr/>
        </p:nvSpPr>
        <p:spPr>
          <a:xfrm xmlns:a="http://schemas.openxmlformats.org/drawingml/2006/main">
            <a:off x="666750" y="6334125"/>
            <a:ext cx="623887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950" b="0">
                <a:solidFill>
                  <a:srgbClr val="60656F"/>
                </a:solidFill>
                <a:latin typeface="Arial"/>
                <a:ea typeface="Arial"/>
                <a:cs typeface="Arial"/>
              </a:defRPr>
            </a:defPPr>
            <a:lvl1pPr>
              <a:defRPr sz="1950" b="0">
                <a:solidFill>
                  <a:srgbClr val="60656F"/>
                </a:solidFill>
                <a:latin typeface="Arial"/>
                <a:ea typeface="Arial"/>
                <a:cs typeface="Arial"/>
              </a:defRPr>
            </a:lvl1pPr>
            <a:lvl2pPr>
              <a:defRPr sz="1950" b="0">
                <a:solidFill>
                  <a:srgbClr val="60656F"/>
                </a:solidFill>
                <a:latin typeface="Arial"/>
                <a:ea typeface="Arial"/>
                <a:cs typeface="Arial"/>
              </a:defRPr>
            </a:lvl2pPr>
            <a:lvl3pPr>
              <a:defRPr sz="1950" b="0">
                <a:solidFill>
                  <a:srgbClr val="60656F"/>
                </a:solidFill>
                <a:latin typeface="Arial"/>
                <a:ea typeface="Arial"/>
                <a:cs typeface="Arial"/>
              </a:defRPr>
            </a:lvl3pPr>
            <a:lvl4pPr>
              <a:defRPr sz="1950" b="0">
                <a:solidFill>
                  <a:srgbClr val="60656F"/>
                </a:solidFill>
                <a:latin typeface="Arial"/>
                <a:ea typeface="Arial"/>
                <a:cs typeface="Arial"/>
              </a:defRPr>
            </a:lvl4pPr>
            <a:lvl5pPr>
              <a:defRPr sz="1950" b="0">
                <a:solidFill>
                  <a:srgbClr val="60656F"/>
                </a:solidFill>
                <a:latin typeface="Arial"/>
                <a:ea typeface="Arial"/>
                <a:cs typeface="Arial"/>
              </a:defRPr>
            </a:lvl5pPr>
            <a:lvl6pPr>
              <a:defRPr sz="1950" b="0">
                <a:solidFill>
                  <a:srgbClr val="60656F"/>
                </a:solidFill>
                <a:latin typeface="Arial"/>
                <a:ea typeface="Arial"/>
                <a:cs typeface="Arial"/>
              </a:defRPr>
            </a:lvl6pPr>
            <a:lvl7pPr>
              <a:defRPr sz="1950" b="0">
                <a:solidFill>
                  <a:srgbClr val="60656F"/>
                </a:solidFill>
                <a:latin typeface="Arial"/>
                <a:ea typeface="Arial"/>
                <a:cs typeface="Arial"/>
              </a:defRPr>
            </a:lvl7pPr>
            <a:lvl8pPr>
              <a:defRPr sz="1950" b="0">
                <a:solidFill>
                  <a:srgbClr val="60656F"/>
                </a:solidFill>
                <a:latin typeface="Arial"/>
                <a:ea typeface="Arial"/>
                <a:cs typeface="Arial"/>
              </a:defRPr>
            </a:lvl8pPr>
            <a:lvl9pPr>
              <a:defRPr sz="1950" b="0">
                <a:solidFill>
                  <a:srgbClr val="60656F"/>
                </a:solidFill>
                <a:latin typeface="Arial"/>
                <a:ea typeface="Arial"/>
                <a:cs typeface="Arial"/>
              </a:defRPr>
            </a:lvl9pPr>
          </a:lstStyle>
          <a:p xmlns:a="http://schemas.openxmlformats.org/drawingml/2006/main">
            <a:pPr>
              <a:defRPr sz="1950" b="0">
                <a:solidFill>
                  <a:srgbClr val="60656F"/>
                </a:solidFill>
                <a:latin typeface="Arial"/>
                <a:ea typeface="Arial"/>
                <a:cs typeface="Arial"/>
              </a:defRPr>
            </a:pPr>
            <a:r>
              <a:rPr sz="1950" b="0">
                <a:solidFill>
                  <a:srgbClr val="60656F"/>
                </a:solidFill>
                <a:latin typeface="Arial"/>
                <a:ea typeface="Arial"/>
                <a:cs typeface="Arial"/>
              </a:rPr>
              <a:t>Robot / PLC / local PC software, engineering drawings, FAT, Singapore installation, SAT and training.</a:t>
            </a:r>
          </a:p>
        </p:txBody>
      </p:sp>
      <p:pic>
        <p:nvPicPr>
          <p:cNvPr id="16" name="">
            <a:extLst xmlns:a="http://schemas.openxmlformats.org/drawingml/2006/main">
              <a:ext uri="{FF2B5EF4-FFF2-40B4-BE49-F238E27FC236}">
                <a16:creationId xmlns:a16="http://schemas.microsoft.com/office/drawing/2014/main" id="{E5D7F36D-0DE3-4223-80E3-2568512F7623}"/>
              </a:ext>
            </a:extLst>
          </p:cNvPr>
          <p:cNvPicPr>
            <a:picLocks xmlns:a="http://schemas.openxmlformats.org/drawingml/2006/main" noChangeAspect="1"/>
          </p:cNvPicPr>
          <p:nvPr/>
        </p:nvPicPr>
        <p:blipFill>
          <a:blip xmlns:r="http://schemas.openxmlformats.org/officeDocument/2006/relationships" xmlns:a="http://schemas.openxmlformats.org/drawingml/2006/main" r:embed="R24559f6633a64a04"/>
          <a:stretch xmlns:a="http://schemas.openxmlformats.org/drawingml/2006/main"/>
        </p:blipFill>
        <p:spPr>
          <a:xfrm xmlns:a="http://schemas.openxmlformats.org/drawingml/2006/main">
            <a:off x="7620000" y="1943565"/>
            <a:ext cx="6953250" cy="3561421"/>
          </a:xfrm>
          <a:prstGeom xmlns:a="http://schemas.openxmlformats.org/drawingml/2006/main" prst="rect">
            <a:avLst/>
          </a:prstGeom>
        </p:spPr>
      </p:pic>
      <p:sp>
        <p:nvSpPr>
          <p:cNvPr id="17" name="text-14">
            <a:extLst xmlns:a="http://schemas.openxmlformats.org/drawingml/2006/main">
              <a:ext uri="{FF2B5EF4-FFF2-40B4-BE49-F238E27FC236}">
                <a16:creationId xmlns:a16="http://schemas.microsoft.com/office/drawing/2014/main" id="{839A4235-A10E-47DC-ADD8-7B7679F4421C}"/>
              </a:ext>
            </a:extLst>
          </p:cNvPr>
          <p:cNvSpPr>
            <a:spLocks xmlns:a="http://schemas.openxmlformats.org/drawingml/2006/main" noGrp="1"/>
          </p:cNvSpPr>
          <p:nvPr/>
        </p:nvSpPr>
        <p:spPr>
          <a:xfrm xmlns:a="http://schemas.openxmlformats.org/drawingml/2006/main">
            <a:off x="7620000" y="5619750"/>
            <a:ext cx="6953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00" b="0">
                <a:solidFill>
                  <a:srgbClr val="60656F"/>
                </a:solidFill>
                <a:latin typeface="Arial"/>
                <a:ea typeface="Arial"/>
                <a:cs typeface="Arial"/>
              </a:defRPr>
            </a:defPPr>
            <a:lvl1pPr>
              <a:defRPr sz="1500" b="0">
                <a:solidFill>
                  <a:srgbClr val="60656F"/>
                </a:solidFill>
                <a:latin typeface="Arial"/>
                <a:ea typeface="Arial"/>
                <a:cs typeface="Arial"/>
              </a:defRPr>
            </a:lvl1pPr>
            <a:lvl2pPr>
              <a:defRPr sz="1500" b="0">
                <a:solidFill>
                  <a:srgbClr val="60656F"/>
                </a:solidFill>
                <a:latin typeface="Arial"/>
                <a:ea typeface="Arial"/>
                <a:cs typeface="Arial"/>
              </a:defRPr>
            </a:lvl2pPr>
            <a:lvl3pPr>
              <a:defRPr sz="1500" b="0">
                <a:solidFill>
                  <a:srgbClr val="60656F"/>
                </a:solidFill>
                <a:latin typeface="Arial"/>
                <a:ea typeface="Arial"/>
                <a:cs typeface="Arial"/>
              </a:defRPr>
            </a:lvl3pPr>
            <a:lvl4pPr>
              <a:defRPr sz="1500" b="0">
                <a:solidFill>
                  <a:srgbClr val="60656F"/>
                </a:solidFill>
                <a:latin typeface="Arial"/>
                <a:ea typeface="Arial"/>
                <a:cs typeface="Arial"/>
              </a:defRPr>
            </a:lvl4pPr>
            <a:lvl5pPr>
              <a:defRPr sz="1500" b="0">
                <a:solidFill>
                  <a:srgbClr val="60656F"/>
                </a:solidFill>
                <a:latin typeface="Arial"/>
                <a:ea typeface="Arial"/>
                <a:cs typeface="Arial"/>
              </a:defRPr>
            </a:lvl5pPr>
            <a:lvl6pPr>
              <a:defRPr sz="1500" b="0">
                <a:solidFill>
                  <a:srgbClr val="60656F"/>
                </a:solidFill>
                <a:latin typeface="Arial"/>
                <a:ea typeface="Arial"/>
                <a:cs typeface="Arial"/>
              </a:defRPr>
            </a:lvl6pPr>
            <a:lvl7pPr>
              <a:defRPr sz="1500" b="0">
                <a:solidFill>
                  <a:srgbClr val="60656F"/>
                </a:solidFill>
                <a:latin typeface="Arial"/>
                <a:ea typeface="Arial"/>
                <a:cs typeface="Arial"/>
              </a:defRPr>
            </a:lvl7pPr>
            <a:lvl8pPr>
              <a:defRPr sz="1500" b="0">
                <a:solidFill>
                  <a:srgbClr val="60656F"/>
                </a:solidFill>
                <a:latin typeface="Arial"/>
                <a:ea typeface="Arial"/>
                <a:cs typeface="Arial"/>
              </a:defRPr>
            </a:lvl8pPr>
            <a:lvl9pPr>
              <a:defRPr sz="1500" b="0">
                <a:solidFill>
                  <a:srgbClr val="60656F"/>
                </a:solidFill>
                <a:latin typeface="Arial"/>
                <a:ea typeface="Arial"/>
                <a:cs typeface="Arial"/>
              </a:defRPr>
            </a:lvl9pPr>
          </a:lstStyle>
          <a:p xmlns:a="http://schemas.openxmlformats.org/drawingml/2006/main">
            <a:pPr>
              <a:defRPr sz="1500" b="0">
                <a:solidFill>
                  <a:srgbClr val="60656F"/>
                </a:solidFill>
                <a:latin typeface="Arial"/>
                <a:ea typeface="Arial"/>
                <a:cs typeface="Arial"/>
              </a:defRPr>
            </a:pPr>
            <a:r>
              <a:rPr sz="1500" b="0">
                <a:solidFill>
                  <a:srgbClr val="60656F"/>
                </a:solidFill>
                <a:latin typeface="Arial"/>
                <a:ea typeface="Arial"/>
                <a:cs typeface="Arial"/>
              </a:rPr>
              <a:t>Nominal 1,000 × 1,000 mm core. 50 mm reference geometry.</a:t>
            </a:r>
          </a:p>
        </p:txBody>
      </p:sp>
      <p:sp>
        <p:nvSpPr>
          <p:cNvPr id="18" name="text-15">
            <a:extLst xmlns:a="http://schemas.openxmlformats.org/drawingml/2006/main">
              <a:ext uri="{FF2B5EF4-FFF2-40B4-BE49-F238E27FC236}">
                <a16:creationId xmlns:a16="http://schemas.microsoft.com/office/drawing/2014/main" id="{4FC66568-D5A6-4524-85A7-0933F9E7EC8B}"/>
              </a:ext>
            </a:extLst>
          </p:cNvPr>
          <p:cNvSpPr>
            <a:spLocks xmlns:a="http://schemas.openxmlformats.org/drawingml/2006/main" noGrp="1"/>
          </p:cNvSpPr>
          <p:nvPr/>
        </p:nvSpPr>
        <p:spPr>
          <a:xfrm xmlns:a="http://schemas.openxmlformats.org/drawingml/2006/main">
            <a:off x="7620000" y="6086475"/>
            <a:ext cx="6953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00" b="1">
                <a:solidFill>
                  <a:srgbClr val="171A20"/>
                </a:solidFill>
                <a:latin typeface="Arial"/>
                <a:ea typeface="Arial"/>
                <a:cs typeface="Arial"/>
              </a:defRPr>
            </a:defPPr>
            <a:lvl1pPr>
              <a:defRPr sz="2100" b="1">
                <a:solidFill>
                  <a:srgbClr val="171A20"/>
                </a:solidFill>
                <a:latin typeface="Arial"/>
                <a:ea typeface="Arial"/>
                <a:cs typeface="Arial"/>
              </a:defRPr>
            </a:lvl1pPr>
            <a:lvl2pPr>
              <a:defRPr sz="2100" b="1">
                <a:solidFill>
                  <a:srgbClr val="171A20"/>
                </a:solidFill>
                <a:latin typeface="Arial"/>
                <a:ea typeface="Arial"/>
                <a:cs typeface="Arial"/>
              </a:defRPr>
            </a:lvl2pPr>
            <a:lvl3pPr>
              <a:defRPr sz="2100" b="1">
                <a:solidFill>
                  <a:srgbClr val="171A20"/>
                </a:solidFill>
                <a:latin typeface="Arial"/>
                <a:ea typeface="Arial"/>
                <a:cs typeface="Arial"/>
              </a:defRPr>
            </a:lvl3pPr>
            <a:lvl4pPr>
              <a:defRPr sz="2100" b="1">
                <a:solidFill>
                  <a:srgbClr val="171A20"/>
                </a:solidFill>
                <a:latin typeface="Arial"/>
                <a:ea typeface="Arial"/>
                <a:cs typeface="Arial"/>
              </a:defRPr>
            </a:lvl4pPr>
            <a:lvl5pPr>
              <a:defRPr sz="2100" b="1">
                <a:solidFill>
                  <a:srgbClr val="171A20"/>
                </a:solidFill>
                <a:latin typeface="Arial"/>
                <a:ea typeface="Arial"/>
                <a:cs typeface="Arial"/>
              </a:defRPr>
            </a:lvl5pPr>
            <a:lvl6pPr>
              <a:defRPr sz="2100" b="1">
                <a:solidFill>
                  <a:srgbClr val="171A20"/>
                </a:solidFill>
                <a:latin typeface="Arial"/>
                <a:ea typeface="Arial"/>
                <a:cs typeface="Arial"/>
              </a:defRPr>
            </a:lvl6pPr>
            <a:lvl7pPr>
              <a:defRPr sz="2100" b="1">
                <a:solidFill>
                  <a:srgbClr val="171A20"/>
                </a:solidFill>
                <a:latin typeface="Arial"/>
                <a:ea typeface="Arial"/>
                <a:cs typeface="Arial"/>
              </a:defRPr>
            </a:lvl7pPr>
            <a:lvl8pPr>
              <a:defRPr sz="2100" b="1">
                <a:solidFill>
                  <a:srgbClr val="171A20"/>
                </a:solidFill>
                <a:latin typeface="Arial"/>
                <a:ea typeface="Arial"/>
                <a:cs typeface="Arial"/>
              </a:defRPr>
            </a:lvl8pPr>
            <a:lvl9pPr>
              <a:defRPr sz="2100" b="1">
                <a:solidFill>
                  <a:srgbClr val="171A20"/>
                </a:solidFill>
                <a:latin typeface="Arial"/>
                <a:ea typeface="Arial"/>
                <a:cs typeface="Arial"/>
              </a:defRPr>
            </a:lvl9pPr>
          </a:lstStyle>
          <a:p xmlns:a="http://schemas.openxmlformats.org/drawingml/2006/main">
            <a:pPr>
              <a:defRPr sz="2100" b="1">
                <a:solidFill>
                  <a:srgbClr val="171A20"/>
                </a:solidFill>
                <a:latin typeface="Arial"/>
                <a:ea typeface="Arial"/>
                <a:cs typeface="Arial"/>
              </a:defRPr>
            </a:pPr>
            <a:r>
              <a:rPr sz="2100" b="1">
                <a:solidFill>
                  <a:srgbClr val="171A20"/>
                </a:solidFill>
                <a:latin typeface="Arial"/>
                <a:ea typeface="Arial"/>
                <a:cs typeface="Arial"/>
              </a:rPr>
              <a:t>Budget allocation</a:t>
            </a:r>
          </a:p>
        </p:txBody>
      </p:sp>
      <p:sp>
        <p:nvSpPr>
          <p:cNvPr id="19" name="text-16">
            <a:extLst xmlns:a="http://schemas.openxmlformats.org/drawingml/2006/main">
              <a:ext uri="{FF2B5EF4-FFF2-40B4-BE49-F238E27FC236}">
                <a16:creationId xmlns:a16="http://schemas.microsoft.com/office/drawing/2014/main" id="{A62947B9-2CAD-448F-A80B-83BCBF4B8F46}"/>
              </a:ext>
            </a:extLst>
          </p:cNvPr>
          <p:cNvSpPr>
            <a:spLocks xmlns:a="http://schemas.openxmlformats.org/drawingml/2006/main" noGrp="1"/>
          </p:cNvSpPr>
          <p:nvPr/>
        </p:nvSpPr>
        <p:spPr>
          <a:xfrm xmlns:a="http://schemas.openxmlformats.org/drawingml/2006/main">
            <a:off x="7620000" y="6515100"/>
            <a:ext cx="695325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875" b="0">
                <a:solidFill>
                  <a:srgbClr val="60656F"/>
                </a:solidFill>
                <a:latin typeface="Arial"/>
                <a:ea typeface="Arial"/>
                <a:cs typeface="Arial"/>
              </a:defRPr>
            </a:defPPr>
            <a:lvl1pPr>
              <a:defRPr sz="1875" b="0">
                <a:solidFill>
                  <a:srgbClr val="60656F"/>
                </a:solidFill>
                <a:latin typeface="Arial"/>
                <a:ea typeface="Arial"/>
                <a:cs typeface="Arial"/>
              </a:defRPr>
            </a:lvl1pPr>
            <a:lvl2pPr>
              <a:defRPr sz="1875" b="0">
                <a:solidFill>
                  <a:srgbClr val="60656F"/>
                </a:solidFill>
                <a:latin typeface="Arial"/>
                <a:ea typeface="Arial"/>
                <a:cs typeface="Arial"/>
              </a:defRPr>
            </a:lvl2pPr>
            <a:lvl3pPr>
              <a:defRPr sz="1875" b="0">
                <a:solidFill>
                  <a:srgbClr val="60656F"/>
                </a:solidFill>
                <a:latin typeface="Arial"/>
                <a:ea typeface="Arial"/>
                <a:cs typeface="Arial"/>
              </a:defRPr>
            </a:lvl3pPr>
            <a:lvl4pPr>
              <a:defRPr sz="1875" b="0">
                <a:solidFill>
                  <a:srgbClr val="60656F"/>
                </a:solidFill>
                <a:latin typeface="Arial"/>
                <a:ea typeface="Arial"/>
                <a:cs typeface="Arial"/>
              </a:defRPr>
            </a:lvl4pPr>
            <a:lvl5pPr>
              <a:defRPr sz="1875" b="0">
                <a:solidFill>
                  <a:srgbClr val="60656F"/>
                </a:solidFill>
                <a:latin typeface="Arial"/>
                <a:ea typeface="Arial"/>
                <a:cs typeface="Arial"/>
              </a:defRPr>
            </a:lvl5pPr>
            <a:lvl6pPr>
              <a:defRPr sz="1875" b="0">
                <a:solidFill>
                  <a:srgbClr val="60656F"/>
                </a:solidFill>
                <a:latin typeface="Arial"/>
                <a:ea typeface="Arial"/>
                <a:cs typeface="Arial"/>
              </a:defRPr>
            </a:lvl6pPr>
            <a:lvl7pPr>
              <a:defRPr sz="1875" b="0">
                <a:solidFill>
                  <a:srgbClr val="60656F"/>
                </a:solidFill>
                <a:latin typeface="Arial"/>
                <a:ea typeface="Arial"/>
                <a:cs typeface="Arial"/>
              </a:defRPr>
            </a:lvl7pPr>
            <a:lvl8pPr>
              <a:defRPr sz="1875" b="0">
                <a:solidFill>
                  <a:srgbClr val="60656F"/>
                </a:solidFill>
                <a:latin typeface="Arial"/>
                <a:ea typeface="Arial"/>
                <a:cs typeface="Arial"/>
              </a:defRPr>
            </a:lvl8pPr>
            <a:lvl9pPr>
              <a:defRPr sz="1875" b="0">
                <a:solidFill>
                  <a:srgbClr val="60656F"/>
                </a:solidFill>
                <a:latin typeface="Arial"/>
                <a:ea typeface="Arial"/>
                <a:cs typeface="Arial"/>
              </a:defRPr>
            </a:lvl9pPr>
          </a:lstStyle>
          <a:p xmlns:a="http://schemas.openxmlformats.org/drawingml/2006/main">
            <a:pPr>
              <a:defRPr sz="1875" b="0">
                <a:solidFill>
                  <a:srgbClr val="60656F"/>
                </a:solidFill>
                <a:latin typeface="Arial"/>
                <a:ea typeface="Arial"/>
                <a:cs typeface="Arial"/>
              </a:defRPr>
            </a:pPr>
            <a:r>
              <a:rPr sz="1875" b="0">
                <a:solidFill>
                  <a:srgbClr val="60656F"/>
                </a:solidFill>
                <a:latin typeface="Arial"/>
                <a:ea typeface="Arial"/>
                <a:cs typeface="Arial"/>
              </a:rPr>
              <a:t>R&amp;D and engineering 526k</a:t>
            </a:r>
          </a:p>
          <a:p xmlns:a="http://schemas.openxmlformats.org/drawingml/2006/main">
            <a:pPr>
              <a:defRPr sz="1875" b="0">
                <a:solidFill>
                  <a:srgbClr val="60656F"/>
                </a:solidFill>
                <a:latin typeface="Arial"/>
                <a:ea typeface="Arial"/>
                <a:cs typeface="Arial"/>
              </a:defRPr>
            </a:pPr>
            <a:r>
              <a:rPr sz="1875" b="0">
                <a:solidFill>
                  <a:srgbClr val="60656F"/>
                </a:solidFill>
                <a:latin typeface="Arial"/>
                <a:ea typeface="Arial"/>
                <a:cs typeface="Arial"/>
              </a:rPr>
              <a:t>Hardware / fabrication 360k</a:t>
            </a:r>
          </a:p>
          <a:p xmlns:a="http://schemas.openxmlformats.org/drawingml/2006/main">
            <a:pPr>
              <a:defRPr sz="1875" b="0">
                <a:solidFill>
                  <a:srgbClr val="60656F"/>
                </a:solidFill>
                <a:latin typeface="Arial"/>
                <a:ea typeface="Arial"/>
                <a:cs typeface="Arial"/>
              </a:defRPr>
            </a:pPr>
            <a:r>
              <a:rPr sz="1875" b="0">
                <a:solidFill>
                  <a:srgbClr val="60656F"/>
                </a:solidFill>
                <a:latin typeface="Arial"/>
                <a:ea typeface="Arial"/>
                <a:cs typeface="Arial"/>
              </a:rPr>
              <a:t>Assembly, validation and delivery 50k</a:t>
            </a:r>
          </a:p>
        </p:txBody>
      </p:sp>
      <p:sp>
        <p:nvSpPr>
          <p:cNvPr id="20" name="text-17">
            <a:extLst xmlns:a="http://schemas.openxmlformats.org/drawingml/2006/main">
              <a:ext uri="{FF2B5EF4-FFF2-40B4-BE49-F238E27FC236}">
                <a16:creationId xmlns:a16="http://schemas.microsoft.com/office/drawing/2014/main" id="{B751BEC2-E910-451D-B222-F036971AF3D1}"/>
              </a:ext>
            </a:extLst>
          </p:cNvPr>
          <p:cNvSpPr>
            <a:spLocks xmlns:a="http://schemas.openxmlformats.org/drawingml/2006/main" noGrp="1"/>
          </p:cNvSpPr>
          <p:nvPr/>
        </p:nvSpPr>
        <p:spPr>
          <a:xfrm xmlns:a="http://schemas.openxmlformats.org/drawingml/2006/main">
            <a:off x="666750" y="7524750"/>
            <a:ext cx="13906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650" b="0">
                <a:solidFill>
                  <a:srgbClr val="171A20"/>
                </a:solidFill>
                <a:latin typeface="Arial"/>
                <a:ea typeface="Arial"/>
                <a:cs typeface="Arial"/>
              </a:defRPr>
            </a:defPPr>
            <a:lvl1pPr>
              <a:defRPr sz="1650" b="0">
                <a:solidFill>
                  <a:srgbClr val="171A20"/>
                </a:solidFill>
                <a:latin typeface="Arial"/>
                <a:ea typeface="Arial"/>
                <a:cs typeface="Arial"/>
              </a:defRPr>
            </a:lvl1pPr>
            <a:lvl2pPr>
              <a:defRPr sz="1650" b="0">
                <a:solidFill>
                  <a:srgbClr val="171A20"/>
                </a:solidFill>
                <a:latin typeface="Arial"/>
                <a:ea typeface="Arial"/>
                <a:cs typeface="Arial"/>
              </a:defRPr>
            </a:lvl2pPr>
            <a:lvl3pPr>
              <a:defRPr sz="1650" b="0">
                <a:solidFill>
                  <a:srgbClr val="171A20"/>
                </a:solidFill>
                <a:latin typeface="Arial"/>
                <a:ea typeface="Arial"/>
                <a:cs typeface="Arial"/>
              </a:defRPr>
            </a:lvl3pPr>
            <a:lvl4pPr>
              <a:defRPr sz="1650" b="0">
                <a:solidFill>
                  <a:srgbClr val="171A20"/>
                </a:solidFill>
                <a:latin typeface="Arial"/>
                <a:ea typeface="Arial"/>
                <a:cs typeface="Arial"/>
              </a:defRPr>
            </a:lvl4pPr>
            <a:lvl5pPr>
              <a:defRPr sz="1650" b="0">
                <a:solidFill>
                  <a:srgbClr val="171A20"/>
                </a:solidFill>
                <a:latin typeface="Arial"/>
                <a:ea typeface="Arial"/>
                <a:cs typeface="Arial"/>
              </a:defRPr>
            </a:lvl5pPr>
            <a:lvl6pPr>
              <a:defRPr sz="1650" b="0">
                <a:solidFill>
                  <a:srgbClr val="171A20"/>
                </a:solidFill>
                <a:latin typeface="Arial"/>
                <a:ea typeface="Arial"/>
                <a:cs typeface="Arial"/>
              </a:defRPr>
            </a:lvl6pPr>
            <a:lvl7pPr>
              <a:defRPr sz="1650" b="0">
                <a:solidFill>
                  <a:srgbClr val="171A20"/>
                </a:solidFill>
                <a:latin typeface="Arial"/>
                <a:ea typeface="Arial"/>
                <a:cs typeface="Arial"/>
              </a:defRPr>
            </a:lvl7pPr>
            <a:lvl8pPr>
              <a:defRPr sz="1650" b="0">
                <a:solidFill>
                  <a:srgbClr val="171A20"/>
                </a:solidFill>
                <a:latin typeface="Arial"/>
                <a:ea typeface="Arial"/>
                <a:cs typeface="Arial"/>
              </a:defRPr>
            </a:lvl8pPr>
            <a:lvl9pPr>
              <a:defRPr sz="1650" b="0">
                <a:solidFill>
                  <a:srgbClr val="171A20"/>
                </a:solidFill>
                <a:latin typeface="Arial"/>
                <a:ea typeface="Arial"/>
                <a:cs typeface="Arial"/>
              </a:defRPr>
            </a:lvl9pPr>
          </a:lstStyle>
          <a:p xmlns:a="http://schemas.openxmlformats.org/drawingml/2006/main">
            <a:pPr>
              <a:defRPr sz="1650" b="0">
                <a:solidFill>
                  <a:srgbClr val="171A20"/>
                </a:solidFill>
                <a:latin typeface="Arial"/>
                <a:ea typeface="Arial"/>
                <a:cs typeface="Arial"/>
              </a:defRPr>
            </a:pPr>
            <a:r>
              <a:rPr sz="1650" b="0">
                <a:solidFill>
                  <a:srgbClr val="171A20"/>
                </a:solidFill>
                <a:latin typeface="Arial"/>
                <a:ea typeface="Arial"/>
                <a:cs typeface="Arial"/>
              </a:rPr>
              <a:t>Extra-priced options: production platen / vibration. Upstream cutting and transfer are separate supply.</a:t>
            </a:r>
          </a:p>
        </p:txBody>
      </p:sp>
    </p:spTree>
    <p:extLst>
      <p:ext uri="{BB962C8B-B14F-4D97-AF65-F5344CB8AC3E}">
        <p14:creationId xmlns:p14="http://schemas.microsoft.com/office/powerpoint/2010/main" val="1636682387"/>
      </p:ext>
    </p:extLst>
  </p:cSld>
</p:sld>
</file>

<file path=ppt/slides/slide5.xml><?xml version="1.0" encoding="utf-8"?>
<p:sld xmlns:p="http://schemas.openxmlformats.org/presentationml/2006/main">
  <p:cSld>
    <p:bg>
      <p:bgPr>
        <a:solidFill xmlns:a="http://schemas.openxmlformats.org/drawingml/2006/main">
          <a:srgbClr val="F6F5F2"/>
        </a:solidFill>
      </p:bgPr>
    </p:bg>
    <p:spTree>
      <p:nvGrpSpPr>
        <p:cNvPr id="1" name=""/>
        <p:cNvGrpSpPr/>
        <p:nvPr/>
      </p:nvGrpSpPr>
      <p:grpSpPr>
        <a:xfrm xmlns:a="http://schemas.openxmlformats.org/drawingml/2006/main"/>
      </p:grpSpPr>
      <p:pic>
        <p:nvPicPr>
          <p:cNvPr id="21" name="">
            <a:extLst xmlns:a="http://schemas.openxmlformats.org/drawingml/2006/main">
              <a:ext uri="{FF2B5EF4-FFF2-40B4-BE49-F238E27FC236}">
                <a16:creationId xmlns:a16="http://schemas.microsoft.com/office/drawing/2014/main" id="{F082FB02-09A0-4940-9AA0-249B685C9131}"/>
              </a:ext>
            </a:extLst>
          </p:cNvPr>
          <p:cNvPicPr>
            <a:picLocks xmlns:a="http://schemas.openxmlformats.org/drawingml/2006/main" noChangeAspect="1"/>
          </p:cNvPicPr>
          <p:nvPr/>
        </p:nvPicPr>
        <p:blipFill>
          <a:blip xmlns:r="http://schemas.openxmlformats.org/officeDocument/2006/relationships" xmlns:a="http://schemas.openxmlformats.org/drawingml/2006/main" r:embed="Rb8a6d95c2ae34f9d"/>
          <a:stretch xmlns:a="http://schemas.openxmlformats.org/drawingml/2006/main"/>
        </p:blipFill>
        <p:spPr>
          <a:xfrm xmlns:a="http://schemas.openxmlformats.org/drawingml/2006/main">
            <a:off x="666750" y="328620"/>
            <a:ext cx="590550" cy="58101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7E8181CB-5DE6-4259-9B1E-2AD2543B68D9}"/>
              </a:ext>
            </a:extLst>
          </p:cNvPr>
          <p:cNvSpPr>
            <a:spLocks xmlns:a="http://schemas.openxmlformats.org/drawingml/2006/main" noGrp="1"/>
          </p:cNvSpPr>
          <p:nvPr/>
        </p:nvSpPr>
        <p:spPr>
          <a:xfrm xmlns:a="http://schemas.openxmlformats.org/drawingml/2006/main">
            <a:off x="1428750" y="457200"/>
            <a:ext cx="11906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75" b="1">
                <a:solidFill>
                  <a:srgbClr val="60656F"/>
                </a:solidFill>
                <a:latin typeface="Arial"/>
                <a:ea typeface="Arial"/>
                <a:cs typeface="Arial"/>
              </a:defRPr>
            </a:defPPr>
            <a:lvl1pPr>
              <a:defRPr sz="1575" b="1">
                <a:solidFill>
                  <a:srgbClr val="60656F"/>
                </a:solidFill>
                <a:latin typeface="Arial"/>
                <a:ea typeface="Arial"/>
                <a:cs typeface="Arial"/>
              </a:defRPr>
            </a:lvl1pPr>
            <a:lvl2pPr>
              <a:defRPr sz="1575" b="1">
                <a:solidFill>
                  <a:srgbClr val="60656F"/>
                </a:solidFill>
                <a:latin typeface="Arial"/>
                <a:ea typeface="Arial"/>
                <a:cs typeface="Arial"/>
              </a:defRPr>
            </a:lvl2pPr>
            <a:lvl3pPr>
              <a:defRPr sz="1575" b="1">
                <a:solidFill>
                  <a:srgbClr val="60656F"/>
                </a:solidFill>
                <a:latin typeface="Arial"/>
                <a:ea typeface="Arial"/>
                <a:cs typeface="Arial"/>
              </a:defRPr>
            </a:lvl3pPr>
            <a:lvl4pPr>
              <a:defRPr sz="1575" b="1">
                <a:solidFill>
                  <a:srgbClr val="60656F"/>
                </a:solidFill>
                <a:latin typeface="Arial"/>
                <a:ea typeface="Arial"/>
                <a:cs typeface="Arial"/>
              </a:defRPr>
            </a:lvl4pPr>
            <a:lvl5pPr>
              <a:defRPr sz="1575" b="1">
                <a:solidFill>
                  <a:srgbClr val="60656F"/>
                </a:solidFill>
                <a:latin typeface="Arial"/>
                <a:ea typeface="Arial"/>
                <a:cs typeface="Arial"/>
              </a:defRPr>
            </a:lvl5pPr>
            <a:lvl6pPr>
              <a:defRPr sz="1575" b="1">
                <a:solidFill>
                  <a:srgbClr val="60656F"/>
                </a:solidFill>
                <a:latin typeface="Arial"/>
                <a:ea typeface="Arial"/>
                <a:cs typeface="Arial"/>
              </a:defRPr>
            </a:lvl6pPr>
            <a:lvl7pPr>
              <a:defRPr sz="1575" b="1">
                <a:solidFill>
                  <a:srgbClr val="60656F"/>
                </a:solidFill>
                <a:latin typeface="Arial"/>
                <a:ea typeface="Arial"/>
                <a:cs typeface="Arial"/>
              </a:defRPr>
            </a:lvl7pPr>
            <a:lvl8pPr>
              <a:defRPr sz="1575" b="1">
                <a:solidFill>
                  <a:srgbClr val="60656F"/>
                </a:solidFill>
                <a:latin typeface="Arial"/>
                <a:ea typeface="Arial"/>
                <a:cs typeface="Arial"/>
              </a:defRPr>
            </a:lvl8pPr>
            <a:lvl9pPr>
              <a:defRPr sz="1575" b="1">
                <a:solidFill>
                  <a:srgbClr val="60656F"/>
                </a:solidFill>
                <a:latin typeface="Arial"/>
                <a:ea typeface="Arial"/>
                <a:cs typeface="Arial"/>
              </a:defRPr>
            </a:lvl9pPr>
          </a:lstStyle>
          <a:p xmlns:a="http://schemas.openxmlformats.org/drawingml/2006/main">
            <a:pPr>
              <a:defRPr sz="1575" b="1">
                <a:solidFill>
                  <a:srgbClr val="60656F"/>
                </a:solidFill>
                <a:latin typeface="Arial"/>
                <a:ea typeface="Arial"/>
                <a:cs typeface="Arial"/>
              </a:defRPr>
            </a:pPr>
            <a:r>
              <a:rPr sz="1575" b="1">
                <a:solidFill>
                  <a:srgbClr val="60656F"/>
                </a:solidFill>
                <a:latin typeface="Arial"/>
                <a:ea typeface="Arial"/>
                <a:cs typeface="Arial"/>
              </a:rPr>
              <a:t>AETEC  /  DSO NATIONAL LABORATORIES</a:t>
            </a:r>
          </a:p>
        </p:txBody>
      </p:sp>
      <p:sp>
        <p:nvSpPr>
          <p:cNvPr id="3" name="text-1">
            <a:extLst xmlns:a="http://schemas.openxmlformats.org/drawingml/2006/main">
              <a:ext uri="{FF2B5EF4-FFF2-40B4-BE49-F238E27FC236}">
                <a16:creationId xmlns:a16="http://schemas.microsoft.com/office/drawing/2014/main" id="{783120B2-FA43-4F5F-8298-29508895619D}"/>
              </a:ext>
            </a:extLst>
          </p:cNvPr>
          <p:cNvSpPr>
            <a:spLocks xmlns:a="http://schemas.openxmlformats.org/drawingml/2006/main" noGrp="1"/>
          </p:cNvSpPr>
          <p:nvPr/>
        </p:nvSpPr>
        <p:spPr>
          <a:xfrm xmlns:a="http://schemas.openxmlformats.org/drawingml/2006/main">
            <a:off x="666750" y="1066800"/>
            <a:ext cx="138112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450" b="1">
                <a:solidFill>
                  <a:srgbClr val="171A20"/>
                </a:solidFill>
                <a:latin typeface="Arial"/>
                <a:ea typeface="Arial"/>
                <a:cs typeface="Arial"/>
              </a:defRPr>
            </a:defPPr>
            <a:lvl1pPr>
              <a:defRPr sz="3450" b="1">
                <a:solidFill>
                  <a:srgbClr val="171A20"/>
                </a:solidFill>
                <a:latin typeface="Arial"/>
                <a:ea typeface="Arial"/>
                <a:cs typeface="Arial"/>
              </a:defRPr>
            </a:lvl1pPr>
            <a:lvl2pPr>
              <a:defRPr sz="3450" b="1">
                <a:solidFill>
                  <a:srgbClr val="171A20"/>
                </a:solidFill>
                <a:latin typeface="Arial"/>
                <a:ea typeface="Arial"/>
                <a:cs typeface="Arial"/>
              </a:defRPr>
            </a:lvl2pPr>
            <a:lvl3pPr>
              <a:defRPr sz="3450" b="1">
                <a:solidFill>
                  <a:srgbClr val="171A20"/>
                </a:solidFill>
                <a:latin typeface="Arial"/>
                <a:ea typeface="Arial"/>
                <a:cs typeface="Arial"/>
              </a:defRPr>
            </a:lvl3pPr>
            <a:lvl4pPr>
              <a:defRPr sz="3450" b="1">
                <a:solidFill>
                  <a:srgbClr val="171A20"/>
                </a:solidFill>
                <a:latin typeface="Arial"/>
                <a:ea typeface="Arial"/>
                <a:cs typeface="Arial"/>
              </a:defRPr>
            </a:lvl4pPr>
            <a:lvl5pPr>
              <a:defRPr sz="3450" b="1">
                <a:solidFill>
                  <a:srgbClr val="171A20"/>
                </a:solidFill>
                <a:latin typeface="Arial"/>
                <a:ea typeface="Arial"/>
                <a:cs typeface="Arial"/>
              </a:defRPr>
            </a:lvl5pPr>
            <a:lvl6pPr>
              <a:defRPr sz="3450" b="1">
                <a:solidFill>
                  <a:srgbClr val="171A20"/>
                </a:solidFill>
                <a:latin typeface="Arial"/>
                <a:ea typeface="Arial"/>
                <a:cs typeface="Arial"/>
              </a:defRPr>
            </a:lvl6pPr>
            <a:lvl7pPr>
              <a:defRPr sz="3450" b="1">
                <a:solidFill>
                  <a:srgbClr val="171A20"/>
                </a:solidFill>
                <a:latin typeface="Arial"/>
                <a:ea typeface="Arial"/>
                <a:cs typeface="Arial"/>
              </a:defRPr>
            </a:lvl7pPr>
            <a:lvl8pPr>
              <a:defRPr sz="3450" b="1">
                <a:solidFill>
                  <a:srgbClr val="171A20"/>
                </a:solidFill>
                <a:latin typeface="Arial"/>
                <a:ea typeface="Arial"/>
                <a:cs typeface="Arial"/>
              </a:defRPr>
            </a:lvl8pPr>
            <a:lvl9pPr>
              <a:defRPr sz="3450" b="1">
                <a:solidFill>
                  <a:srgbClr val="171A20"/>
                </a:solidFill>
                <a:latin typeface="Arial"/>
                <a:ea typeface="Arial"/>
                <a:cs typeface="Arial"/>
              </a:defRPr>
            </a:lvl9pPr>
          </a:lstStyle>
          <a:p xmlns:a="http://schemas.openxmlformats.org/drawingml/2006/main">
            <a:pPr>
              <a:defRPr sz="3450" b="1">
                <a:solidFill>
                  <a:srgbClr val="171A20"/>
                </a:solidFill>
                <a:latin typeface="Arial"/>
                <a:ea typeface="Arial"/>
                <a:cs typeface="Arial"/>
              </a:defRPr>
            </a:pPr>
            <a:r>
              <a:rPr sz="3450" b="1">
                <a:solidFill>
                  <a:srgbClr val="171A20"/>
                </a:solidFill>
                <a:latin typeface="Arial"/>
                <a:ea typeface="Arial"/>
                <a:cs typeface="Arial"/>
              </a:rPr>
              <a:t>Complete upstream cutting and loading system</a:t>
            </a:r>
          </a:p>
        </p:txBody>
      </p:sp>
      <p:sp>
        <p:nvSpPr>
          <p:cNvPr id="4" name="">
            <a:extLst xmlns:a="http://schemas.openxmlformats.org/drawingml/2006/main">
              <a:ext uri="{FF2B5EF4-FFF2-40B4-BE49-F238E27FC236}">
                <a16:creationId xmlns:a16="http://schemas.microsoft.com/office/drawing/2014/main" id="{52777C69-5BE9-4128-9611-E19BF1000D81}"/>
              </a:ext>
            </a:extLst>
          </p:cNvPr>
          <p:cNvSpPr>
            <a:spLocks xmlns:a="http://schemas.openxmlformats.org/drawingml/2006/main" noGrp="1"/>
          </p:cNvSpPr>
          <p:nvPr/>
        </p:nvSpPr>
        <p:spPr>
          <a:xfrm xmlns:a="http://schemas.openxmlformats.org/drawingml/2006/main">
            <a:off x="666750" y="8001000"/>
            <a:ext cx="13906500" cy="38100"/>
          </a:xfrm>
          <a:prstGeom xmlns:a="http://schemas.openxmlformats.org/drawingml/2006/main" prst="rect">
            <a:avLst/>
          </a:prstGeom>
          <a:solidFill xmlns:a="http://schemas.openxmlformats.org/drawingml/2006/main">
            <a:srgbClr val="C92334"/>
          </a:solidFill>
          <a:ln xmlns:a="http://schemas.openxmlformats.org/drawingml/2006/main" w="0">
            <a:noFill/>
            <a:prstDash val="solid"/>
          </a:ln>
        </p:spPr>
      </p:sp>
      <p:sp>
        <p:nvSpPr>
          <p:cNvPr id="5" name="text-3">
            <a:extLst xmlns:a="http://schemas.openxmlformats.org/drawingml/2006/main">
              <a:ext uri="{FF2B5EF4-FFF2-40B4-BE49-F238E27FC236}">
                <a16:creationId xmlns:a16="http://schemas.microsoft.com/office/drawing/2014/main" id="{107CA54A-0A31-41F9-8A7C-2147E662D7D5}"/>
              </a:ext>
            </a:extLst>
          </p:cNvPr>
          <p:cNvSpPr>
            <a:spLocks xmlns:a="http://schemas.openxmlformats.org/drawingml/2006/main" noGrp="1"/>
          </p:cNvSpPr>
          <p:nvPr/>
        </p:nvSpPr>
        <p:spPr>
          <a:xfrm xmlns:a="http://schemas.openxmlformats.org/drawingml/2006/main">
            <a:off x="666750" y="8191500"/>
            <a:ext cx="1257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75" b="0">
                <a:solidFill>
                  <a:srgbClr val="60656F"/>
                </a:solidFill>
                <a:latin typeface="Arial"/>
                <a:ea typeface="Arial"/>
                <a:cs typeface="Arial"/>
              </a:defRPr>
            </a:defPPr>
            <a:lvl1pPr>
              <a:defRPr sz="1275" b="0">
                <a:solidFill>
                  <a:srgbClr val="60656F"/>
                </a:solidFill>
                <a:latin typeface="Arial"/>
                <a:ea typeface="Arial"/>
                <a:cs typeface="Arial"/>
              </a:defRPr>
            </a:lvl1pPr>
            <a:lvl2pPr>
              <a:defRPr sz="1275" b="0">
                <a:solidFill>
                  <a:srgbClr val="60656F"/>
                </a:solidFill>
                <a:latin typeface="Arial"/>
                <a:ea typeface="Arial"/>
                <a:cs typeface="Arial"/>
              </a:defRPr>
            </a:lvl2pPr>
            <a:lvl3pPr>
              <a:defRPr sz="1275" b="0">
                <a:solidFill>
                  <a:srgbClr val="60656F"/>
                </a:solidFill>
                <a:latin typeface="Arial"/>
                <a:ea typeface="Arial"/>
                <a:cs typeface="Arial"/>
              </a:defRPr>
            </a:lvl3pPr>
            <a:lvl4pPr>
              <a:defRPr sz="1275" b="0">
                <a:solidFill>
                  <a:srgbClr val="60656F"/>
                </a:solidFill>
                <a:latin typeface="Arial"/>
                <a:ea typeface="Arial"/>
                <a:cs typeface="Arial"/>
              </a:defRPr>
            </a:lvl4pPr>
            <a:lvl5pPr>
              <a:defRPr sz="1275" b="0">
                <a:solidFill>
                  <a:srgbClr val="60656F"/>
                </a:solidFill>
                <a:latin typeface="Arial"/>
                <a:ea typeface="Arial"/>
                <a:cs typeface="Arial"/>
              </a:defRPr>
            </a:lvl5pPr>
            <a:lvl6pPr>
              <a:defRPr sz="1275" b="0">
                <a:solidFill>
                  <a:srgbClr val="60656F"/>
                </a:solidFill>
                <a:latin typeface="Arial"/>
                <a:ea typeface="Arial"/>
                <a:cs typeface="Arial"/>
              </a:defRPr>
            </a:lvl6pPr>
            <a:lvl7pPr>
              <a:defRPr sz="1275" b="0">
                <a:solidFill>
                  <a:srgbClr val="60656F"/>
                </a:solidFill>
                <a:latin typeface="Arial"/>
                <a:ea typeface="Arial"/>
                <a:cs typeface="Arial"/>
              </a:defRPr>
            </a:lvl7pPr>
            <a:lvl8pPr>
              <a:defRPr sz="1275" b="0">
                <a:solidFill>
                  <a:srgbClr val="60656F"/>
                </a:solidFill>
                <a:latin typeface="Arial"/>
                <a:ea typeface="Arial"/>
                <a:cs typeface="Arial"/>
              </a:defRPr>
            </a:lvl8pPr>
            <a:lvl9pPr>
              <a:defRPr sz="1275" b="0">
                <a:solidFill>
                  <a:srgbClr val="60656F"/>
                </a:solidFill>
                <a:latin typeface="Arial"/>
                <a:ea typeface="Arial"/>
                <a:cs typeface="Arial"/>
              </a:defRPr>
            </a:lvl9pPr>
          </a:lstStyle>
          <a:p xmlns:a="http://schemas.openxmlformats.org/drawingml/2006/main">
            <a:pPr>
              <a:defRPr sz="1275" b="0">
                <a:solidFill>
                  <a:srgbClr val="60656F"/>
                </a:solidFill>
                <a:latin typeface="Arial"/>
                <a:ea typeface="Arial"/>
                <a:cs typeface="Arial"/>
              </a:defRPr>
            </a:pPr>
            <a:r>
              <a:rPr sz="1275" b="0">
                <a:solidFill>
                  <a:srgbClr val="60656F"/>
                </a:solidFill>
                <a:latin typeface="Arial"/>
                <a:ea typeface="Arial"/>
                <a:cs typeface="Arial"/>
              </a:rPr>
              <a:t>Management review  •  19 October 2026  •  Budgetary prices exclude GST</a:t>
            </a:r>
          </a:p>
        </p:txBody>
      </p:sp>
      <p:sp>
        <p:nvSpPr>
          <p:cNvPr id="6" name="text-4">
            <a:extLst xmlns:a="http://schemas.openxmlformats.org/drawingml/2006/main">
              <a:ext uri="{FF2B5EF4-FFF2-40B4-BE49-F238E27FC236}">
                <a16:creationId xmlns:a16="http://schemas.microsoft.com/office/drawing/2014/main" id="{B0C27831-07E0-4A81-AD2D-CDDC85537A1E}"/>
              </a:ext>
            </a:extLst>
          </p:cNvPr>
          <p:cNvSpPr>
            <a:spLocks xmlns:a="http://schemas.openxmlformats.org/drawingml/2006/main" noGrp="1"/>
          </p:cNvSpPr>
          <p:nvPr/>
        </p:nvSpPr>
        <p:spPr>
          <a:xfrm xmlns:a="http://schemas.openxmlformats.org/drawingml/2006/main">
            <a:off x="13906500" y="8143875"/>
            <a:ext cx="666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650" b="1">
                <a:solidFill>
                  <a:srgbClr val="C92334"/>
                </a:solidFill>
                <a:latin typeface="Arial"/>
                <a:ea typeface="Arial"/>
                <a:cs typeface="Arial"/>
              </a:defRPr>
            </a:defPPr>
            <a:lvl1pPr>
              <a:defRPr sz="1650" b="1">
                <a:solidFill>
                  <a:srgbClr val="C92334"/>
                </a:solidFill>
                <a:latin typeface="Arial"/>
                <a:ea typeface="Arial"/>
                <a:cs typeface="Arial"/>
              </a:defRPr>
            </a:lvl1pPr>
            <a:lvl2pPr>
              <a:defRPr sz="1650" b="1">
                <a:solidFill>
                  <a:srgbClr val="C92334"/>
                </a:solidFill>
                <a:latin typeface="Arial"/>
                <a:ea typeface="Arial"/>
                <a:cs typeface="Arial"/>
              </a:defRPr>
            </a:lvl2pPr>
            <a:lvl3pPr>
              <a:defRPr sz="1650" b="1">
                <a:solidFill>
                  <a:srgbClr val="C92334"/>
                </a:solidFill>
                <a:latin typeface="Arial"/>
                <a:ea typeface="Arial"/>
                <a:cs typeface="Arial"/>
              </a:defRPr>
            </a:lvl3pPr>
            <a:lvl4pPr>
              <a:defRPr sz="1650" b="1">
                <a:solidFill>
                  <a:srgbClr val="C92334"/>
                </a:solidFill>
                <a:latin typeface="Arial"/>
                <a:ea typeface="Arial"/>
                <a:cs typeface="Arial"/>
              </a:defRPr>
            </a:lvl4pPr>
            <a:lvl5pPr>
              <a:defRPr sz="1650" b="1">
                <a:solidFill>
                  <a:srgbClr val="C92334"/>
                </a:solidFill>
                <a:latin typeface="Arial"/>
                <a:ea typeface="Arial"/>
                <a:cs typeface="Arial"/>
              </a:defRPr>
            </a:lvl5pPr>
            <a:lvl6pPr>
              <a:defRPr sz="1650" b="1">
                <a:solidFill>
                  <a:srgbClr val="C92334"/>
                </a:solidFill>
                <a:latin typeface="Arial"/>
                <a:ea typeface="Arial"/>
                <a:cs typeface="Arial"/>
              </a:defRPr>
            </a:lvl6pPr>
            <a:lvl7pPr>
              <a:defRPr sz="1650" b="1">
                <a:solidFill>
                  <a:srgbClr val="C92334"/>
                </a:solidFill>
                <a:latin typeface="Arial"/>
                <a:ea typeface="Arial"/>
                <a:cs typeface="Arial"/>
              </a:defRPr>
            </a:lvl7pPr>
            <a:lvl8pPr>
              <a:defRPr sz="1650" b="1">
                <a:solidFill>
                  <a:srgbClr val="C92334"/>
                </a:solidFill>
                <a:latin typeface="Arial"/>
                <a:ea typeface="Arial"/>
                <a:cs typeface="Arial"/>
              </a:defRPr>
            </a:lvl8pPr>
            <a:lvl9pPr>
              <a:defRPr sz="1650" b="1">
                <a:solidFill>
                  <a:srgbClr val="C92334"/>
                </a:solidFill>
                <a:latin typeface="Arial"/>
                <a:ea typeface="Arial"/>
                <a:cs typeface="Arial"/>
              </a:defRPr>
            </a:lvl9pPr>
          </a:lstStyle>
          <a:p xmlns:a="http://schemas.openxmlformats.org/drawingml/2006/main">
            <a:pPr>
              <a:defRPr sz="1650" b="1">
                <a:solidFill>
                  <a:srgbClr val="C92334"/>
                </a:solidFill>
                <a:latin typeface="Arial"/>
                <a:ea typeface="Arial"/>
                <a:cs typeface="Arial"/>
              </a:defRPr>
            </a:pPr>
            <a:r>
              <a:rPr sz="1650" b="1">
                <a:solidFill>
                  <a:srgbClr val="C92334"/>
                </a:solidFill>
                <a:latin typeface="Arial"/>
                <a:ea typeface="Arial"/>
                <a:cs typeface="Arial"/>
              </a:rPr>
              <a:t>05</a:t>
            </a:r>
          </a:p>
        </p:txBody>
      </p:sp>
      <p:sp>
        <p:nvSpPr>
          <p:cNvPr id="7" name="text-5">
            <a:extLst xmlns:a="http://schemas.openxmlformats.org/drawingml/2006/main">
              <a:ext uri="{FF2B5EF4-FFF2-40B4-BE49-F238E27FC236}">
                <a16:creationId xmlns:a16="http://schemas.microsoft.com/office/drawing/2014/main" id="{806581B3-49AC-4E56-BC8A-8B6216F77EC2}"/>
              </a:ext>
            </a:extLst>
          </p:cNvPr>
          <p:cNvSpPr>
            <a:spLocks xmlns:a="http://schemas.openxmlformats.org/drawingml/2006/main" noGrp="1"/>
          </p:cNvSpPr>
          <p:nvPr/>
        </p:nvSpPr>
        <p:spPr>
          <a:xfrm xmlns:a="http://schemas.openxmlformats.org/drawingml/2006/main">
            <a:off x="666750" y="1790700"/>
            <a:ext cx="5429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950" b="1">
                <a:solidFill>
                  <a:srgbClr val="60656F"/>
                </a:solidFill>
                <a:latin typeface="Arial"/>
                <a:ea typeface="Arial"/>
                <a:cs typeface="Arial"/>
              </a:defRPr>
            </a:defPPr>
            <a:lvl1pPr>
              <a:defRPr sz="1950" b="1">
                <a:solidFill>
                  <a:srgbClr val="60656F"/>
                </a:solidFill>
                <a:latin typeface="Arial"/>
                <a:ea typeface="Arial"/>
                <a:cs typeface="Arial"/>
              </a:defRPr>
            </a:lvl1pPr>
            <a:lvl2pPr>
              <a:defRPr sz="1950" b="1">
                <a:solidFill>
                  <a:srgbClr val="60656F"/>
                </a:solidFill>
                <a:latin typeface="Arial"/>
                <a:ea typeface="Arial"/>
                <a:cs typeface="Arial"/>
              </a:defRPr>
            </a:lvl2pPr>
            <a:lvl3pPr>
              <a:defRPr sz="1950" b="1">
                <a:solidFill>
                  <a:srgbClr val="60656F"/>
                </a:solidFill>
                <a:latin typeface="Arial"/>
                <a:ea typeface="Arial"/>
                <a:cs typeface="Arial"/>
              </a:defRPr>
            </a:lvl3pPr>
            <a:lvl4pPr>
              <a:defRPr sz="1950" b="1">
                <a:solidFill>
                  <a:srgbClr val="60656F"/>
                </a:solidFill>
                <a:latin typeface="Arial"/>
                <a:ea typeface="Arial"/>
                <a:cs typeface="Arial"/>
              </a:defRPr>
            </a:lvl4pPr>
            <a:lvl5pPr>
              <a:defRPr sz="1950" b="1">
                <a:solidFill>
                  <a:srgbClr val="60656F"/>
                </a:solidFill>
                <a:latin typeface="Arial"/>
                <a:ea typeface="Arial"/>
                <a:cs typeface="Arial"/>
              </a:defRPr>
            </a:lvl5pPr>
            <a:lvl6pPr>
              <a:defRPr sz="1950" b="1">
                <a:solidFill>
                  <a:srgbClr val="60656F"/>
                </a:solidFill>
                <a:latin typeface="Arial"/>
                <a:ea typeface="Arial"/>
                <a:cs typeface="Arial"/>
              </a:defRPr>
            </a:lvl6pPr>
            <a:lvl7pPr>
              <a:defRPr sz="1950" b="1">
                <a:solidFill>
                  <a:srgbClr val="60656F"/>
                </a:solidFill>
                <a:latin typeface="Arial"/>
                <a:ea typeface="Arial"/>
                <a:cs typeface="Arial"/>
              </a:defRPr>
            </a:lvl7pPr>
            <a:lvl8pPr>
              <a:defRPr sz="1950" b="1">
                <a:solidFill>
                  <a:srgbClr val="60656F"/>
                </a:solidFill>
                <a:latin typeface="Arial"/>
                <a:ea typeface="Arial"/>
                <a:cs typeface="Arial"/>
              </a:defRPr>
            </a:lvl8pPr>
            <a:lvl9pPr>
              <a:defRPr sz="1950" b="1">
                <a:solidFill>
                  <a:srgbClr val="60656F"/>
                </a:solidFill>
                <a:latin typeface="Arial"/>
                <a:ea typeface="Arial"/>
                <a:cs typeface="Arial"/>
              </a:defRPr>
            </a:lvl9pPr>
          </a:lstStyle>
          <a:p xmlns:a="http://schemas.openxmlformats.org/drawingml/2006/main">
            <a:pPr>
              <a:defRPr sz="1950" b="1">
                <a:solidFill>
                  <a:srgbClr val="60656F"/>
                </a:solidFill>
                <a:latin typeface="Arial"/>
                <a:ea typeface="Arial"/>
                <a:cs typeface="Arial"/>
              </a:defRPr>
            </a:pPr>
            <a:r>
              <a:rPr sz="1950" b="1">
                <a:solidFill>
                  <a:srgbClr val="60656F"/>
                </a:solidFill>
                <a:latin typeface="Arial"/>
                <a:ea typeface="Arial"/>
                <a:cs typeface="Arial"/>
              </a:rPr>
              <a:t>Q912226012A</a:t>
            </a:r>
          </a:p>
        </p:txBody>
      </p:sp>
      <p:sp>
        <p:nvSpPr>
          <p:cNvPr id="8" name="text-6">
            <a:extLst xmlns:a="http://schemas.openxmlformats.org/drawingml/2006/main">
              <a:ext uri="{FF2B5EF4-FFF2-40B4-BE49-F238E27FC236}">
                <a16:creationId xmlns:a16="http://schemas.microsoft.com/office/drawing/2014/main" id="{2F4C21CB-8484-4EBB-B7BF-822EB53EE39D}"/>
              </a:ext>
            </a:extLst>
          </p:cNvPr>
          <p:cNvSpPr>
            <a:spLocks xmlns:a="http://schemas.openxmlformats.org/drawingml/2006/main" noGrp="1"/>
          </p:cNvSpPr>
          <p:nvPr/>
        </p:nvSpPr>
        <p:spPr>
          <a:xfrm xmlns:a="http://schemas.openxmlformats.org/drawingml/2006/main">
            <a:off x="666750" y="2190750"/>
            <a:ext cx="6477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975" b="1">
                <a:solidFill>
                  <a:srgbClr val="C92334"/>
                </a:solidFill>
                <a:latin typeface="Arial"/>
                <a:ea typeface="Arial"/>
                <a:cs typeface="Arial"/>
              </a:defRPr>
            </a:defPPr>
            <a:lvl1pPr>
              <a:defRPr sz="3975" b="1">
                <a:solidFill>
                  <a:srgbClr val="C92334"/>
                </a:solidFill>
                <a:latin typeface="Arial"/>
                <a:ea typeface="Arial"/>
                <a:cs typeface="Arial"/>
              </a:defRPr>
            </a:lvl1pPr>
            <a:lvl2pPr>
              <a:defRPr sz="3975" b="1">
                <a:solidFill>
                  <a:srgbClr val="C92334"/>
                </a:solidFill>
                <a:latin typeface="Arial"/>
                <a:ea typeface="Arial"/>
                <a:cs typeface="Arial"/>
              </a:defRPr>
            </a:lvl2pPr>
            <a:lvl3pPr>
              <a:defRPr sz="3975" b="1">
                <a:solidFill>
                  <a:srgbClr val="C92334"/>
                </a:solidFill>
                <a:latin typeface="Arial"/>
                <a:ea typeface="Arial"/>
                <a:cs typeface="Arial"/>
              </a:defRPr>
            </a:lvl3pPr>
            <a:lvl4pPr>
              <a:defRPr sz="3975" b="1">
                <a:solidFill>
                  <a:srgbClr val="C92334"/>
                </a:solidFill>
                <a:latin typeface="Arial"/>
                <a:ea typeface="Arial"/>
                <a:cs typeface="Arial"/>
              </a:defRPr>
            </a:lvl4pPr>
            <a:lvl5pPr>
              <a:defRPr sz="3975" b="1">
                <a:solidFill>
                  <a:srgbClr val="C92334"/>
                </a:solidFill>
                <a:latin typeface="Arial"/>
                <a:ea typeface="Arial"/>
                <a:cs typeface="Arial"/>
              </a:defRPr>
            </a:lvl5pPr>
            <a:lvl6pPr>
              <a:defRPr sz="3975" b="1">
                <a:solidFill>
                  <a:srgbClr val="C92334"/>
                </a:solidFill>
                <a:latin typeface="Arial"/>
                <a:ea typeface="Arial"/>
                <a:cs typeface="Arial"/>
              </a:defRPr>
            </a:lvl6pPr>
            <a:lvl7pPr>
              <a:defRPr sz="3975" b="1">
                <a:solidFill>
                  <a:srgbClr val="C92334"/>
                </a:solidFill>
                <a:latin typeface="Arial"/>
                <a:ea typeface="Arial"/>
                <a:cs typeface="Arial"/>
              </a:defRPr>
            </a:lvl7pPr>
            <a:lvl8pPr>
              <a:defRPr sz="3975" b="1">
                <a:solidFill>
                  <a:srgbClr val="C92334"/>
                </a:solidFill>
                <a:latin typeface="Arial"/>
                <a:ea typeface="Arial"/>
                <a:cs typeface="Arial"/>
              </a:defRPr>
            </a:lvl8pPr>
            <a:lvl9pPr>
              <a:defRPr sz="3975" b="1">
                <a:solidFill>
                  <a:srgbClr val="C92334"/>
                </a:solidFill>
                <a:latin typeface="Arial"/>
                <a:ea typeface="Arial"/>
                <a:cs typeface="Arial"/>
              </a:defRPr>
            </a:lvl9pPr>
          </a:lstStyle>
          <a:p xmlns:a="http://schemas.openxmlformats.org/drawingml/2006/main">
            <a:pPr>
              <a:defRPr sz="3975" b="1">
                <a:solidFill>
                  <a:srgbClr val="C92334"/>
                </a:solidFill>
                <a:latin typeface="Arial"/>
                <a:ea typeface="Arial"/>
                <a:cs typeface="Arial"/>
              </a:defRPr>
            </a:pPr>
            <a:r>
              <a:rPr sz="3975" b="1">
                <a:solidFill>
                  <a:srgbClr val="C92334"/>
                </a:solidFill>
                <a:latin typeface="Arial"/>
                <a:ea typeface="Arial"/>
                <a:cs typeface="Arial"/>
              </a:rPr>
              <a:t>SGD 450,000</a:t>
            </a:r>
          </a:p>
        </p:txBody>
      </p:sp>
      <p:sp>
        <p:nvSpPr>
          <p:cNvPr id="9" name="text-7">
            <a:extLst xmlns:a="http://schemas.openxmlformats.org/drawingml/2006/main">
              <a:ext uri="{FF2B5EF4-FFF2-40B4-BE49-F238E27FC236}">
                <a16:creationId xmlns:a16="http://schemas.microsoft.com/office/drawing/2014/main" id="{04F785A5-DDF3-4EE0-A7F7-52AD746F1D1D}"/>
              </a:ext>
            </a:extLst>
          </p:cNvPr>
          <p:cNvSpPr>
            <a:spLocks xmlns:a="http://schemas.openxmlformats.org/drawingml/2006/main" noGrp="1"/>
          </p:cNvSpPr>
          <p:nvPr/>
        </p:nvSpPr>
        <p:spPr>
          <a:xfrm xmlns:a="http://schemas.openxmlformats.org/drawingml/2006/main">
            <a:off x="666750" y="2857500"/>
            <a:ext cx="6762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60656F"/>
                </a:solidFill>
                <a:latin typeface="Arial"/>
                <a:ea typeface="Arial"/>
                <a:cs typeface="Arial"/>
              </a:defRPr>
            </a:defPPr>
            <a:lvl1pPr>
              <a:defRPr sz="1725" b="0">
                <a:solidFill>
                  <a:srgbClr val="60656F"/>
                </a:solidFill>
                <a:latin typeface="Arial"/>
                <a:ea typeface="Arial"/>
                <a:cs typeface="Arial"/>
              </a:defRPr>
            </a:lvl1pPr>
            <a:lvl2pPr>
              <a:defRPr sz="1725" b="0">
                <a:solidFill>
                  <a:srgbClr val="60656F"/>
                </a:solidFill>
                <a:latin typeface="Arial"/>
                <a:ea typeface="Arial"/>
                <a:cs typeface="Arial"/>
              </a:defRPr>
            </a:lvl2pPr>
            <a:lvl3pPr>
              <a:defRPr sz="1725" b="0">
                <a:solidFill>
                  <a:srgbClr val="60656F"/>
                </a:solidFill>
                <a:latin typeface="Arial"/>
                <a:ea typeface="Arial"/>
                <a:cs typeface="Arial"/>
              </a:defRPr>
            </a:lvl3pPr>
            <a:lvl4pPr>
              <a:defRPr sz="1725" b="0">
                <a:solidFill>
                  <a:srgbClr val="60656F"/>
                </a:solidFill>
                <a:latin typeface="Arial"/>
                <a:ea typeface="Arial"/>
                <a:cs typeface="Arial"/>
              </a:defRPr>
            </a:lvl4pPr>
            <a:lvl5pPr>
              <a:defRPr sz="1725" b="0">
                <a:solidFill>
                  <a:srgbClr val="60656F"/>
                </a:solidFill>
                <a:latin typeface="Arial"/>
                <a:ea typeface="Arial"/>
                <a:cs typeface="Arial"/>
              </a:defRPr>
            </a:lvl5pPr>
            <a:lvl6pPr>
              <a:defRPr sz="1725" b="0">
                <a:solidFill>
                  <a:srgbClr val="60656F"/>
                </a:solidFill>
                <a:latin typeface="Arial"/>
                <a:ea typeface="Arial"/>
                <a:cs typeface="Arial"/>
              </a:defRPr>
            </a:lvl6pPr>
            <a:lvl7pPr>
              <a:defRPr sz="1725" b="0">
                <a:solidFill>
                  <a:srgbClr val="60656F"/>
                </a:solidFill>
                <a:latin typeface="Arial"/>
                <a:ea typeface="Arial"/>
                <a:cs typeface="Arial"/>
              </a:defRPr>
            </a:lvl7pPr>
            <a:lvl8pPr>
              <a:defRPr sz="1725" b="0">
                <a:solidFill>
                  <a:srgbClr val="60656F"/>
                </a:solidFill>
                <a:latin typeface="Arial"/>
                <a:ea typeface="Arial"/>
                <a:cs typeface="Arial"/>
              </a:defRPr>
            </a:lvl8pPr>
            <a:lvl9pPr>
              <a:defRPr sz="1725" b="0">
                <a:solidFill>
                  <a:srgbClr val="60656F"/>
                </a:solidFill>
                <a:latin typeface="Arial"/>
                <a:ea typeface="Arial"/>
                <a:cs typeface="Arial"/>
              </a:defRPr>
            </a:lvl9pPr>
          </a:lstStyle>
          <a:p xmlns:a="http://schemas.openxmlformats.org/drawingml/2006/main">
            <a:pPr>
              <a:defRPr sz="1725" b="0">
                <a:solidFill>
                  <a:srgbClr val="60656F"/>
                </a:solidFill>
                <a:latin typeface="Arial"/>
                <a:ea typeface="Arial"/>
                <a:cs typeface="Arial"/>
              </a:defRPr>
            </a:pPr>
            <a:r>
              <a:rPr sz="1725" b="0">
                <a:solidFill>
                  <a:srgbClr val="60656F"/>
                </a:solidFill>
                <a:latin typeface="Arial"/>
                <a:ea typeface="Arial"/>
                <a:cs typeface="Arial"/>
              </a:rPr>
              <a:t>32–40 weeks, including the initial POC</a:t>
            </a:r>
          </a:p>
        </p:txBody>
      </p:sp>
      <p:sp>
        <p:nvSpPr>
          <p:cNvPr id="10" name="text-8">
            <a:extLst xmlns:a="http://schemas.openxmlformats.org/drawingml/2006/main">
              <a:ext uri="{FF2B5EF4-FFF2-40B4-BE49-F238E27FC236}">
                <a16:creationId xmlns:a16="http://schemas.microsoft.com/office/drawing/2014/main" id="{DB73EC36-9599-4948-8A68-09693FCAD451}"/>
              </a:ext>
            </a:extLst>
          </p:cNvPr>
          <p:cNvSpPr>
            <a:spLocks xmlns:a="http://schemas.openxmlformats.org/drawingml/2006/main" noGrp="1"/>
          </p:cNvSpPr>
          <p:nvPr/>
        </p:nvSpPr>
        <p:spPr>
          <a:xfrm xmlns:a="http://schemas.openxmlformats.org/drawingml/2006/main">
            <a:off x="666750" y="3476625"/>
            <a:ext cx="6238875"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025" b="1">
                <a:solidFill>
                  <a:srgbClr val="171A20"/>
                </a:solidFill>
                <a:latin typeface="Arial"/>
                <a:ea typeface="Arial"/>
                <a:cs typeface="Arial"/>
              </a:defRPr>
            </a:defPPr>
            <a:lvl1pPr>
              <a:defRPr sz="2025" b="1">
                <a:solidFill>
                  <a:srgbClr val="171A20"/>
                </a:solidFill>
                <a:latin typeface="Arial"/>
                <a:ea typeface="Arial"/>
                <a:cs typeface="Arial"/>
              </a:defRPr>
            </a:lvl1pPr>
            <a:lvl2pPr>
              <a:defRPr sz="2025" b="1">
                <a:solidFill>
                  <a:srgbClr val="171A20"/>
                </a:solidFill>
                <a:latin typeface="Arial"/>
                <a:ea typeface="Arial"/>
                <a:cs typeface="Arial"/>
              </a:defRPr>
            </a:lvl2pPr>
            <a:lvl3pPr>
              <a:defRPr sz="2025" b="1">
                <a:solidFill>
                  <a:srgbClr val="171A20"/>
                </a:solidFill>
                <a:latin typeface="Arial"/>
                <a:ea typeface="Arial"/>
                <a:cs typeface="Arial"/>
              </a:defRPr>
            </a:lvl3pPr>
            <a:lvl4pPr>
              <a:defRPr sz="2025" b="1">
                <a:solidFill>
                  <a:srgbClr val="171A20"/>
                </a:solidFill>
                <a:latin typeface="Arial"/>
                <a:ea typeface="Arial"/>
                <a:cs typeface="Arial"/>
              </a:defRPr>
            </a:lvl4pPr>
            <a:lvl5pPr>
              <a:defRPr sz="2025" b="1">
                <a:solidFill>
                  <a:srgbClr val="171A20"/>
                </a:solidFill>
                <a:latin typeface="Arial"/>
                <a:ea typeface="Arial"/>
                <a:cs typeface="Arial"/>
              </a:defRPr>
            </a:lvl5pPr>
            <a:lvl6pPr>
              <a:defRPr sz="2025" b="1">
                <a:solidFill>
                  <a:srgbClr val="171A20"/>
                </a:solidFill>
                <a:latin typeface="Arial"/>
                <a:ea typeface="Arial"/>
                <a:cs typeface="Arial"/>
              </a:defRPr>
            </a:lvl6pPr>
            <a:lvl7pPr>
              <a:defRPr sz="2025" b="1">
                <a:solidFill>
                  <a:srgbClr val="171A20"/>
                </a:solidFill>
                <a:latin typeface="Arial"/>
                <a:ea typeface="Arial"/>
                <a:cs typeface="Arial"/>
              </a:defRPr>
            </a:lvl7pPr>
            <a:lvl8pPr>
              <a:defRPr sz="2025" b="1">
                <a:solidFill>
                  <a:srgbClr val="171A20"/>
                </a:solidFill>
                <a:latin typeface="Arial"/>
                <a:ea typeface="Arial"/>
                <a:cs typeface="Arial"/>
              </a:defRPr>
            </a:lvl8pPr>
            <a:lvl9pPr>
              <a:defRPr sz="2025" b="1">
                <a:solidFill>
                  <a:srgbClr val="171A20"/>
                </a:solidFill>
                <a:latin typeface="Arial"/>
                <a:ea typeface="Arial"/>
                <a:cs typeface="Arial"/>
              </a:defRPr>
            </a:lvl9pPr>
          </a:lstStyle>
          <a:p xmlns:a="http://schemas.openxmlformats.org/drawingml/2006/main">
            <a:pPr>
              <a:defRPr sz="2025" b="1">
                <a:solidFill>
                  <a:srgbClr val="171A20"/>
                </a:solidFill>
                <a:latin typeface="Arial"/>
                <a:ea typeface="Arial"/>
                <a:cs typeface="Arial"/>
              </a:defRPr>
            </a:pPr>
            <a:r>
              <a:rPr sz="2025" b="1">
                <a:solidFill>
                  <a:srgbClr val="171A20"/>
                </a:solidFill>
                <a:latin typeface="Arial"/>
                <a:ea typeface="Arial"/>
                <a:cs typeface="Arial"/>
              </a:rPr>
              <a:t>Raw sheets to inspected strips</a:t>
            </a:r>
          </a:p>
        </p:txBody>
      </p:sp>
      <p:sp>
        <p:nvSpPr>
          <p:cNvPr id="11" name="text-9">
            <a:extLst xmlns:a="http://schemas.openxmlformats.org/drawingml/2006/main">
              <a:ext uri="{FF2B5EF4-FFF2-40B4-BE49-F238E27FC236}">
                <a16:creationId xmlns:a16="http://schemas.microsoft.com/office/drawing/2014/main" id="{0CF3864B-EC80-4CE2-BE32-A181A085E261}"/>
              </a:ext>
            </a:extLst>
          </p:cNvPr>
          <p:cNvSpPr>
            <a:spLocks xmlns:a="http://schemas.openxmlformats.org/drawingml/2006/main" noGrp="1"/>
          </p:cNvSpPr>
          <p:nvPr/>
        </p:nvSpPr>
        <p:spPr>
          <a:xfrm xmlns:a="http://schemas.openxmlformats.org/drawingml/2006/main">
            <a:off x="666750" y="3838575"/>
            <a:ext cx="623887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950" b="0">
                <a:solidFill>
                  <a:srgbClr val="60656F"/>
                </a:solidFill>
                <a:latin typeface="Arial"/>
                <a:ea typeface="Arial"/>
                <a:cs typeface="Arial"/>
              </a:defRPr>
            </a:defPPr>
            <a:lvl1pPr>
              <a:defRPr sz="1950" b="0">
                <a:solidFill>
                  <a:srgbClr val="60656F"/>
                </a:solidFill>
                <a:latin typeface="Arial"/>
                <a:ea typeface="Arial"/>
                <a:cs typeface="Arial"/>
              </a:defRPr>
            </a:lvl1pPr>
            <a:lvl2pPr>
              <a:defRPr sz="1950" b="0">
                <a:solidFill>
                  <a:srgbClr val="60656F"/>
                </a:solidFill>
                <a:latin typeface="Arial"/>
                <a:ea typeface="Arial"/>
                <a:cs typeface="Arial"/>
              </a:defRPr>
            </a:lvl2pPr>
            <a:lvl3pPr>
              <a:defRPr sz="1950" b="0">
                <a:solidFill>
                  <a:srgbClr val="60656F"/>
                </a:solidFill>
                <a:latin typeface="Arial"/>
                <a:ea typeface="Arial"/>
                <a:cs typeface="Arial"/>
              </a:defRPr>
            </a:lvl3pPr>
            <a:lvl4pPr>
              <a:defRPr sz="1950" b="0">
                <a:solidFill>
                  <a:srgbClr val="60656F"/>
                </a:solidFill>
                <a:latin typeface="Arial"/>
                <a:ea typeface="Arial"/>
                <a:cs typeface="Arial"/>
              </a:defRPr>
            </a:lvl4pPr>
            <a:lvl5pPr>
              <a:defRPr sz="1950" b="0">
                <a:solidFill>
                  <a:srgbClr val="60656F"/>
                </a:solidFill>
                <a:latin typeface="Arial"/>
                <a:ea typeface="Arial"/>
                <a:cs typeface="Arial"/>
              </a:defRPr>
            </a:lvl5pPr>
            <a:lvl6pPr>
              <a:defRPr sz="1950" b="0">
                <a:solidFill>
                  <a:srgbClr val="60656F"/>
                </a:solidFill>
                <a:latin typeface="Arial"/>
                <a:ea typeface="Arial"/>
                <a:cs typeface="Arial"/>
              </a:defRPr>
            </a:lvl6pPr>
            <a:lvl7pPr>
              <a:defRPr sz="1950" b="0">
                <a:solidFill>
                  <a:srgbClr val="60656F"/>
                </a:solidFill>
                <a:latin typeface="Arial"/>
                <a:ea typeface="Arial"/>
                <a:cs typeface="Arial"/>
              </a:defRPr>
            </a:lvl7pPr>
            <a:lvl8pPr>
              <a:defRPr sz="1950" b="0">
                <a:solidFill>
                  <a:srgbClr val="60656F"/>
                </a:solidFill>
                <a:latin typeface="Arial"/>
                <a:ea typeface="Arial"/>
                <a:cs typeface="Arial"/>
              </a:defRPr>
            </a:lvl8pPr>
            <a:lvl9pPr>
              <a:defRPr sz="1950" b="0">
                <a:solidFill>
                  <a:srgbClr val="60656F"/>
                </a:solidFill>
                <a:latin typeface="Arial"/>
                <a:ea typeface="Arial"/>
                <a:cs typeface="Arial"/>
              </a:defRPr>
            </a:lvl9pPr>
          </a:lstStyle>
          <a:p xmlns:a="http://schemas.openxmlformats.org/drawingml/2006/main">
            <a:pPr>
              <a:defRPr sz="1950" b="0">
                <a:solidFill>
                  <a:srgbClr val="60656F"/>
                </a:solidFill>
                <a:latin typeface="Arial"/>
                <a:ea typeface="Arial"/>
                <a:cs typeface="Arial"/>
              </a:defRPr>
            </a:pPr>
            <a:r>
              <a:rPr sz="1950" b="0">
                <a:solidFill>
                  <a:srgbClr val="60656F"/>
                </a:solidFill>
                <a:latin typeface="Arial"/>
                <a:ea typeface="Arial"/>
                <a:cs typeface="Arial"/>
              </a:rPr>
              <a:t>New guarded cutting station, sheet magazine, registration, production tooling and waste release.</a:t>
            </a:r>
          </a:p>
        </p:txBody>
      </p:sp>
      <p:sp>
        <p:nvSpPr>
          <p:cNvPr id="12" name="text-10">
            <a:extLst xmlns:a="http://schemas.openxmlformats.org/drawingml/2006/main">
              <a:ext uri="{FF2B5EF4-FFF2-40B4-BE49-F238E27FC236}">
                <a16:creationId xmlns:a16="http://schemas.microsoft.com/office/drawing/2014/main" id="{D5AF8181-4ABF-45A3-8C1A-766574B16E8B}"/>
              </a:ext>
            </a:extLst>
          </p:cNvPr>
          <p:cNvSpPr>
            <a:spLocks xmlns:a="http://schemas.openxmlformats.org/drawingml/2006/main" noGrp="1"/>
          </p:cNvSpPr>
          <p:nvPr/>
        </p:nvSpPr>
        <p:spPr>
          <a:xfrm xmlns:a="http://schemas.openxmlformats.org/drawingml/2006/main">
            <a:off x="666750" y="4724400"/>
            <a:ext cx="6238875"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025" b="1">
                <a:solidFill>
                  <a:srgbClr val="171A20"/>
                </a:solidFill>
                <a:latin typeface="Arial"/>
                <a:ea typeface="Arial"/>
                <a:cs typeface="Arial"/>
              </a:defRPr>
            </a:defPPr>
            <a:lvl1pPr>
              <a:defRPr sz="2025" b="1">
                <a:solidFill>
                  <a:srgbClr val="171A20"/>
                </a:solidFill>
                <a:latin typeface="Arial"/>
                <a:ea typeface="Arial"/>
                <a:cs typeface="Arial"/>
              </a:defRPr>
            </a:lvl1pPr>
            <a:lvl2pPr>
              <a:defRPr sz="2025" b="1">
                <a:solidFill>
                  <a:srgbClr val="171A20"/>
                </a:solidFill>
                <a:latin typeface="Arial"/>
                <a:ea typeface="Arial"/>
                <a:cs typeface="Arial"/>
              </a:defRPr>
            </a:lvl2pPr>
            <a:lvl3pPr>
              <a:defRPr sz="2025" b="1">
                <a:solidFill>
                  <a:srgbClr val="171A20"/>
                </a:solidFill>
                <a:latin typeface="Arial"/>
                <a:ea typeface="Arial"/>
                <a:cs typeface="Arial"/>
              </a:defRPr>
            </a:lvl3pPr>
            <a:lvl4pPr>
              <a:defRPr sz="2025" b="1">
                <a:solidFill>
                  <a:srgbClr val="171A20"/>
                </a:solidFill>
                <a:latin typeface="Arial"/>
                <a:ea typeface="Arial"/>
                <a:cs typeface="Arial"/>
              </a:defRPr>
            </a:lvl4pPr>
            <a:lvl5pPr>
              <a:defRPr sz="2025" b="1">
                <a:solidFill>
                  <a:srgbClr val="171A20"/>
                </a:solidFill>
                <a:latin typeface="Arial"/>
                <a:ea typeface="Arial"/>
                <a:cs typeface="Arial"/>
              </a:defRPr>
            </a:lvl5pPr>
            <a:lvl6pPr>
              <a:defRPr sz="2025" b="1">
                <a:solidFill>
                  <a:srgbClr val="171A20"/>
                </a:solidFill>
                <a:latin typeface="Arial"/>
                <a:ea typeface="Arial"/>
                <a:cs typeface="Arial"/>
              </a:defRPr>
            </a:lvl6pPr>
            <a:lvl7pPr>
              <a:defRPr sz="2025" b="1">
                <a:solidFill>
                  <a:srgbClr val="171A20"/>
                </a:solidFill>
                <a:latin typeface="Arial"/>
                <a:ea typeface="Arial"/>
                <a:cs typeface="Arial"/>
              </a:defRPr>
            </a:lvl7pPr>
            <a:lvl8pPr>
              <a:defRPr sz="2025" b="1">
                <a:solidFill>
                  <a:srgbClr val="171A20"/>
                </a:solidFill>
                <a:latin typeface="Arial"/>
                <a:ea typeface="Arial"/>
                <a:cs typeface="Arial"/>
              </a:defRPr>
            </a:lvl8pPr>
            <a:lvl9pPr>
              <a:defRPr sz="2025" b="1">
                <a:solidFill>
                  <a:srgbClr val="171A20"/>
                </a:solidFill>
                <a:latin typeface="Arial"/>
                <a:ea typeface="Arial"/>
                <a:cs typeface="Arial"/>
              </a:defRPr>
            </a:lvl9pPr>
          </a:lstStyle>
          <a:p xmlns:a="http://schemas.openxmlformats.org/drawingml/2006/main">
            <a:pPr>
              <a:defRPr sz="2025" b="1">
                <a:solidFill>
                  <a:srgbClr val="171A20"/>
                </a:solidFill>
                <a:latin typeface="Arial"/>
                <a:ea typeface="Arial"/>
                <a:cs typeface="Arial"/>
              </a:defRPr>
            </a:pPr>
            <a:r>
              <a:rPr sz="2025" b="1">
                <a:solidFill>
                  <a:srgbClr val="171A20"/>
                </a:solidFill>
                <a:latin typeface="Arial"/>
                <a:ea typeface="Arial"/>
                <a:cs typeface="Arial"/>
              </a:rPr>
              <a:t>Direct assembly-loading interface</a:t>
            </a:r>
          </a:p>
        </p:txBody>
      </p:sp>
      <p:sp>
        <p:nvSpPr>
          <p:cNvPr id="13" name="text-11">
            <a:extLst xmlns:a="http://schemas.openxmlformats.org/drawingml/2006/main">
              <a:ext uri="{FF2B5EF4-FFF2-40B4-BE49-F238E27FC236}">
                <a16:creationId xmlns:a16="http://schemas.microsoft.com/office/drawing/2014/main" id="{2BA28EDD-06F0-455E-A932-90471DD697C9}"/>
              </a:ext>
            </a:extLst>
          </p:cNvPr>
          <p:cNvSpPr>
            <a:spLocks xmlns:a="http://schemas.openxmlformats.org/drawingml/2006/main" noGrp="1"/>
          </p:cNvSpPr>
          <p:nvPr/>
        </p:nvSpPr>
        <p:spPr>
          <a:xfrm xmlns:a="http://schemas.openxmlformats.org/drawingml/2006/main">
            <a:off x="666750" y="5086350"/>
            <a:ext cx="623887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950" b="0">
                <a:solidFill>
                  <a:srgbClr val="60656F"/>
                </a:solidFill>
                <a:latin typeface="Arial"/>
                <a:ea typeface="Arial"/>
                <a:cs typeface="Arial"/>
              </a:defRPr>
            </a:defPPr>
            <a:lvl1pPr>
              <a:defRPr sz="1950" b="0">
                <a:solidFill>
                  <a:srgbClr val="60656F"/>
                </a:solidFill>
                <a:latin typeface="Arial"/>
                <a:ea typeface="Arial"/>
                <a:cs typeface="Arial"/>
              </a:defRPr>
            </a:lvl1pPr>
            <a:lvl2pPr>
              <a:defRPr sz="1950" b="0">
                <a:solidFill>
                  <a:srgbClr val="60656F"/>
                </a:solidFill>
                <a:latin typeface="Arial"/>
                <a:ea typeface="Arial"/>
                <a:cs typeface="Arial"/>
              </a:defRPr>
            </a:lvl2pPr>
            <a:lvl3pPr>
              <a:defRPr sz="1950" b="0">
                <a:solidFill>
                  <a:srgbClr val="60656F"/>
                </a:solidFill>
                <a:latin typeface="Arial"/>
                <a:ea typeface="Arial"/>
                <a:cs typeface="Arial"/>
              </a:defRPr>
            </a:lvl3pPr>
            <a:lvl4pPr>
              <a:defRPr sz="1950" b="0">
                <a:solidFill>
                  <a:srgbClr val="60656F"/>
                </a:solidFill>
                <a:latin typeface="Arial"/>
                <a:ea typeface="Arial"/>
                <a:cs typeface="Arial"/>
              </a:defRPr>
            </a:lvl4pPr>
            <a:lvl5pPr>
              <a:defRPr sz="1950" b="0">
                <a:solidFill>
                  <a:srgbClr val="60656F"/>
                </a:solidFill>
                <a:latin typeface="Arial"/>
                <a:ea typeface="Arial"/>
                <a:cs typeface="Arial"/>
              </a:defRPr>
            </a:lvl5pPr>
            <a:lvl6pPr>
              <a:defRPr sz="1950" b="0">
                <a:solidFill>
                  <a:srgbClr val="60656F"/>
                </a:solidFill>
                <a:latin typeface="Arial"/>
                <a:ea typeface="Arial"/>
                <a:cs typeface="Arial"/>
              </a:defRPr>
            </a:lvl6pPr>
            <a:lvl7pPr>
              <a:defRPr sz="1950" b="0">
                <a:solidFill>
                  <a:srgbClr val="60656F"/>
                </a:solidFill>
                <a:latin typeface="Arial"/>
                <a:ea typeface="Arial"/>
                <a:cs typeface="Arial"/>
              </a:defRPr>
            </a:lvl7pPr>
            <a:lvl8pPr>
              <a:defRPr sz="1950" b="0">
                <a:solidFill>
                  <a:srgbClr val="60656F"/>
                </a:solidFill>
                <a:latin typeface="Arial"/>
                <a:ea typeface="Arial"/>
                <a:cs typeface="Arial"/>
              </a:defRPr>
            </a:lvl8pPr>
            <a:lvl9pPr>
              <a:defRPr sz="1950" b="0">
                <a:solidFill>
                  <a:srgbClr val="60656F"/>
                </a:solidFill>
                <a:latin typeface="Arial"/>
                <a:ea typeface="Arial"/>
                <a:cs typeface="Arial"/>
              </a:defRPr>
            </a:lvl9pPr>
          </a:lstStyle>
          <a:p xmlns:a="http://schemas.openxmlformats.org/drawingml/2006/main">
            <a:pPr>
              <a:defRPr sz="1950" b="0">
                <a:solidFill>
                  <a:srgbClr val="60656F"/>
                </a:solidFill>
                <a:latin typeface="Arial"/>
                <a:ea typeface="Arial"/>
                <a:cs typeface="Arial"/>
              </a:defRPr>
            </a:pPr>
            <a:r>
              <a:rPr sz="1950" b="0">
                <a:solidFill>
                  <a:srgbClr val="60656F"/>
                </a:solidFill>
                <a:latin typeface="Arial"/>
                <a:ea typeface="Arial"/>
                <a:cs typeface="Arial"/>
              </a:rPr>
              <a:t>Supported A/B strip transfer, output buffer, vision and controller handshakes with the assembly station.</a:t>
            </a:r>
          </a:p>
        </p:txBody>
      </p:sp>
      <p:sp>
        <p:nvSpPr>
          <p:cNvPr id="14" name="text-12">
            <a:extLst xmlns:a="http://schemas.openxmlformats.org/drawingml/2006/main">
              <a:ext uri="{FF2B5EF4-FFF2-40B4-BE49-F238E27FC236}">
                <a16:creationId xmlns:a16="http://schemas.microsoft.com/office/drawing/2014/main" id="{77DA9F8E-A777-4518-A20E-2EEB3CDA64D5}"/>
              </a:ext>
            </a:extLst>
          </p:cNvPr>
          <p:cNvSpPr>
            <a:spLocks xmlns:a="http://schemas.openxmlformats.org/drawingml/2006/main" noGrp="1"/>
          </p:cNvSpPr>
          <p:nvPr/>
        </p:nvSpPr>
        <p:spPr>
          <a:xfrm xmlns:a="http://schemas.openxmlformats.org/drawingml/2006/main">
            <a:off x="666750" y="5972175"/>
            <a:ext cx="6238875"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025" b="1">
                <a:solidFill>
                  <a:srgbClr val="171A20"/>
                </a:solidFill>
                <a:latin typeface="Arial"/>
                <a:ea typeface="Arial"/>
                <a:cs typeface="Arial"/>
              </a:defRPr>
            </a:defPPr>
            <a:lvl1pPr>
              <a:defRPr sz="2025" b="1">
                <a:solidFill>
                  <a:srgbClr val="171A20"/>
                </a:solidFill>
                <a:latin typeface="Arial"/>
                <a:ea typeface="Arial"/>
                <a:cs typeface="Arial"/>
              </a:defRPr>
            </a:lvl1pPr>
            <a:lvl2pPr>
              <a:defRPr sz="2025" b="1">
                <a:solidFill>
                  <a:srgbClr val="171A20"/>
                </a:solidFill>
                <a:latin typeface="Arial"/>
                <a:ea typeface="Arial"/>
                <a:cs typeface="Arial"/>
              </a:defRPr>
            </a:lvl2pPr>
            <a:lvl3pPr>
              <a:defRPr sz="2025" b="1">
                <a:solidFill>
                  <a:srgbClr val="171A20"/>
                </a:solidFill>
                <a:latin typeface="Arial"/>
                <a:ea typeface="Arial"/>
                <a:cs typeface="Arial"/>
              </a:defRPr>
            </a:lvl3pPr>
            <a:lvl4pPr>
              <a:defRPr sz="2025" b="1">
                <a:solidFill>
                  <a:srgbClr val="171A20"/>
                </a:solidFill>
                <a:latin typeface="Arial"/>
                <a:ea typeface="Arial"/>
                <a:cs typeface="Arial"/>
              </a:defRPr>
            </a:lvl4pPr>
            <a:lvl5pPr>
              <a:defRPr sz="2025" b="1">
                <a:solidFill>
                  <a:srgbClr val="171A20"/>
                </a:solidFill>
                <a:latin typeface="Arial"/>
                <a:ea typeface="Arial"/>
                <a:cs typeface="Arial"/>
              </a:defRPr>
            </a:lvl5pPr>
            <a:lvl6pPr>
              <a:defRPr sz="2025" b="1">
                <a:solidFill>
                  <a:srgbClr val="171A20"/>
                </a:solidFill>
                <a:latin typeface="Arial"/>
                <a:ea typeface="Arial"/>
                <a:cs typeface="Arial"/>
              </a:defRPr>
            </a:lvl6pPr>
            <a:lvl7pPr>
              <a:defRPr sz="2025" b="1">
                <a:solidFill>
                  <a:srgbClr val="171A20"/>
                </a:solidFill>
                <a:latin typeface="Arial"/>
                <a:ea typeface="Arial"/>
                <a:cs typeface="Arial"/>
              </a:defRPr>
            </a:lvl7pPr>
            <a:lvl8pPr>
              <a:defRPr sz="2025" b="1">
                <a:solidFill>
                  <a:srgbClr val="171A20"/>
                </a:solidFill>
                <a:latin typeface="Arial"/>
                <a:ea typeface="Arial"/>
                <a:cs typeface="Arial"/>
              </a:defRPr>
            </a:lvl8pPr>
            <a:lvl9pPr>
              <a:defRPr sz="2025" b="1">
                <a:solidFill>
                  <a:srgbClr val="171A20"/>
                </a:solidFill>
                <a:latin typeface="Arial"/>
                <a:ea typeface="Arial"/>
                <a:cs typeface="Arial"/>
              </a:defRPr>
            </a:lvl9pPr>
          </a:lstStyle>
          <a:p xmlns:a="http://schemas.openxmlformats.org/drawingml/2006/main">
            <a:pPr>
              <a:defRPr sz="2025" b="1">
                <a:solidFill>
                  <a:srgbClr val="171A20"/>
                </a:solidFill>
                <a:latin typeface="Arial"/>
                <a:ea typeface="Arial"/>
                <a:cs typeface="Arial"/>
              </a:defRPr>
            </a:pPr>
            <a:r>
              <a:rPr sz="2025" b="1">
                <a:solidFill>
                  <a:srgbClr val="171A20"/>
                </a:solidFill>
                <a:latin typeface="Arial"/>
                <a:ea typeface="Arial"/>
                <a:cs typeface="Arial"/>
              </a:rPr>
              <a:t>Controls, build and handover</a:t>
            </a:r>
          </a:p>
        </p:txBody>
      </p:sp>
      <p:sp>
        <p:nvSpPr>
          <p:cNvPr id="15" name="text-13">
            <a:extLst xmlns:a="http://schemas.openxmlformats.org/drawingml/2006/main">
              <a:ext uri="{FF2B5EF4-FFF2-40B4-BE49-F238E27FC236}">
                <a16:creationId xmlns:a16="http://schemas.microsoft.com/office/drawing/2014/main" id="{B9E1BA3D-5BDB-4F3D-A678-9EABDD0DC0D2}"/>
              </a:ext>
            </a:extLst>
          </p:cNvPr>
          <p:cNvSpPr>
            <a:spLocks xmlns:a="http://schemas.openxmlformats.org/drawingml/2006/main" noGrp="1"/>
          </p:cNvSpPr>
          <p:nvPr/>
        </p:nvSpPr>
        <p:spPr>
          <a:xfrm xmlns:a="http://schemas.openxmlformats.org/drawingml/2006/main">
            <a:off x="666750" y="6334125"/>
            <a:ext cx="623887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950" b="0">
                <a:solidFill>
                  <a:srgbClr val="60656F"/>
                </a:solidFill>
                <a:latin typeface="Arial"/>
                <a:ea typeface="Arial"/>
                <a:cs typeface="Arial"/>
              </a:defRPr>
            </a:defPPr>
            <a:lvl1pPr>
              <a:defRPr sz="1950" b="0">
                <a:solidFill>
                  <a:srgbClr val="60656F"/>
                </a:solidFill>
                <a:latin typeface="Arial"/>
                <a:ea typeface="Arial"/>
                <a:cs typeface="Arial"/>
              </a:defRPr>
            </a:lvl1pPr>
            <a:lvl2pPr>
              <a:defRPr sz="1950" b="0">
                <a:solidFill>
                  <a:srgbClr val="60656F"/>
                </a:solidFill>
                <a:latin typeface="Arial"/>
                <a:ea typeface="Arial"/>
                <a:cs typeface="Arial"/>
              </a:defRPr>
            </a:lvl2pPr>
            <a:lvl3pPr>
              <a:defRPr sz="1950" b="0">
                <a:solidFill>
                  <a:srgbClr val="60656F"/>
                </a:solidFill>
                <a:latin typeface="Arial"/>
                <a:ea typeface="Arial"/>
                <a:cs typeface="Arial"/>
              </a:defRPr>
            </a:lvl3pPr>
            <a:lvl4pPr>
              <a:defRPr sz="1950" b="0">
                <a:solidFill>
                  <a:srgbClr val="60656F"/>
                </a:solidFill>
                <a:latin typeface="Arial"/>
                <a:ea typeface="Arial"/>
                <a:cs typeface="Arial"/>
              </a:defRPr>
            </a:lvl4pPr>
            <a:lvl5pPr>
              <a:defRPr sz="1950" b="0">
                <a:solidFill>
                  <a:srgbClr val="60656F"/>
                </a:solidFill>
                <a:latin typeface="Arial"/>
                <a:ea typeface="Arial"/>
                <a:cs typeface="Arial"/>
              </a:defRPr>
            </a:lvl5pPr>
            <a:lvl6pPr>
              <a:defRPr sz="1950" b="0">
                <a:solidFill>
                  <a:srgbClr val="60656F"/>
                </a:solidFill>
                <a:latin typeface="Arial"/>
                <a:ea typeface="Arial"/>
                <a:cs typeface="Arial"/>
              </a:defRPr>
            </a:lvl6pPr>
            <a:lvl7pPr>
              <a:defRPr sz="1950" b="0">
                <a:solidFill>
                  <a:srgbClr val="60656F"/>
                </a:solidFill>
                <a:latin typeface="Arial"/>
                <a:ea typeface="Arial"/>
                <a:cs typeface="Arial"/>
              </a:defRPr>
            </a:lvl7pPr>
            <a:lvl8pPr>
              <a:defRPr sz="1950" b="0">
                <a:solidFill>
                  <a:srgbClr val="60656F"/>
                </a:solidFill>
                <a:latin typeface="Arial"/>
                <a:ea typeface="Arial"/>
                <a:cs typeface="Arial"/>
              </a:defRPr>
            </a:lvl8pPr>
            <a:lvl9pPr>
              <a:defRPr sz="1950" b="0">
                <a:solidFill>
                  <a:srgbClr val="60656F"/>
                </a:solidFill>
                <a:latin typeface="Arial"/>
                <a:ea typeface="Arial"/>
                <a:cs typeface="Arial"/>
              </a:defRPr>
            </a:lvl9pPr>
          </a:lstStyle>
          <a:p xmlns:a="http://schemas.openxmlformats.org/drawingml/2006/main">
            <a:pPr>
              <a:defRPr sz="1950" b="0">
                <a:solidFill>
                  <a:srgbClr val="60656F"/>
                </a:solidFill>
                <a:latin typeface="Arial"/>
                <a:ea typeface="Arial"/>
                <a:cs typeface="Arial"/>
              </a:defRPr>
            </a:pPr>
            <a:r>
              <a:rPr sz="1950" b="0">
                <a:solidFill>
                  <a:srgbClr val="60656F"/>
                </a:solidFill>
                <a:latin typeface="Arial"/>
                <a:ea typeface="Arial"/>
                <a:cs typeface="Arial"/>
              </a:rPr>
              <a:t>Modular frames, safeguards, PLC / operator interface, drawings, FAT, Singapore installation, SAT and training.</a:t>
            </a:r>
          </a:p>
        </p:txBody>
      </p:sp>
      <p:pic>
        <p:nvPicPr>
          <p:cNvPr id="16" name="">
            <a:extLst xmlns:a="http://schemas.openxmlformats.org/drawingml/2006/main">
              <a:ext uri="{FF2B5EF4-FFF2-40B4-BE49-F238E27FC236}">
                <a16:creationId xmlns:a16="http://schemas.microsoft.com/office/drawing/2014/main" id="{B1C30C88-A18F-442E-912D-0AD5B00FA177}"/>
              </a:ext>
            </a:extLst>
          </p:cNvPr>
          <p:cNvPicPr>
            <a:picLocks xmlns:a="http://schemas.openxmlformats.org/drawingml/2006/main" noChangeAspect="1"/>
          </p:cNvPicPr>
          <p:nvPr/>
        </p:nvPicPr>
        <p:blipFill>
          <a:blip xmlns:r="http://schemas.openxmlformats.org/officeDocument/2006/relationships" xmlns:a="http://schemas.openxmlformats.org/drawingml/2006/main" r:embed="R7362f79a6f1a4d31"/>
          <a:stretch xmlns:a="http://schemas.openxmlformats.org/drawingml/2006/main"/>
        </p:blipFill>
        <p:spPr>
          <a:xfrm xmlns:a="http://schemas.openxmlformats.org/drawingml/2006/main">
            <a:off x="7620000" y="1943565"/>
            <a:ext cx="6953250" cy="3561421"/>
          </a:xfrm>
          <a:prstGeom xmlns:a="http://schemas.openxmlformats.org/drawingml/2006/main" prst="rect">
            <a:avLst/>
          </a:prstGeom>
        </p:spPr>
      </p:pic>
      <p:sp>
        <p:nvSpPr>
          <p:cNvPr id="17" name="text-14">
            <a:extLst xmlns:a="http://schemas.openxmlformats.org/drawingml/2006/main">
              <a:ext uri="{FF2B5EF4-FFF2-40B4-BE49-F238E27FC236}">
                <a16:creationId xmlns:a16="http://schemas.microsoft.com/office/drawing/2014/main" id="{6987992B-2F87-45F0-8673-CD90E0B97CD8}"/>
              </a:ext>
            </a:extLst>
          </p:cNvPr>
          <p:cNvSpPr>
            <a:spLocks xmlns:a="http://schemas.openxmlformats.org/drawingml/2006/main" noGrp="1"/>
          </p:cNvSpPr>
          <p:nvPr/>
        </p:nvSpPr>
        <p:spPr>
          <a:xfrm xmlns:a="http://schemas.openxmlformats.org/drawingml/2006/main">
            <a:off x="7620000" y="5619750"/>
            <a:ext cx="6953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00" b="0">
                <a:solidFill>
                  <a:srgbClr val="60656F"/>
                </a:solidFill>
                <a:latin typeface="Arial"/>
                <a:ea typeface="Arial"/>
                <a:cs typeface="Arial"/>
              </a:defRPr>
            </a:defPPr>
            <a:lvl1pPr>
              <a:defRPr sz="1500" b="0">
                <a:solidFill>
                  <a:srgbClr val="60656F"/>
                </a:solidFill>
                <a:latin typeface="Arial"/>
                <a:ea typeface="Arial"/>
                <a:cs typeface="Arial"/>
              </a:defRPr>
            </a:lvl1pPr>
            <a:lvl2pPr>
              <a:defRPr sz="1500" b="0">
                <a:solidFill>
                  <a:srgbClr val="60656F"/>
                </a:solidFill>
                <a:latin typeface="Arial"/>
                <a:ea typeface="Arial"/>
                <a:cs typeface="Arial"/>
              </a:defRPr>
            </a:lvl2pPr>
            <a:lvl3pPr>
              <a:defRPr sz="1500" b="0">
                <a:solidFill>
                  <a:srgbClr val="60656F"/>
                </a:solidFill>
                <a:latin typeface="Arial"/>
                <a:ea typeface="Arial"/>
                <a:cs typeface="Arial"/>
              </a:defRPr>
            </a:lvl3pPr>
            <a:lvl4pPr>
              <a:defRPr sz="1500" b="0">
                <a:solidFill>
                  <a:srgbClr val="60656F"/>
                </a:solidFill>
                <a:latin typeface="Arial"/>
                <a:ea typeface="Arial"/>
                <a:cs typeface="Arial"/>
              </a:defRPr>
            </a:lvl4pPr>
            <a:lvl5pPr>
              <a:defRPr sz="1500" b="0">
                <a:solidFill>
                  <a:srgbClr val="60656F"/>
                </a:solidFill>
                <a:latin typeface="Arial"/>
                <a:ea typeface="Arial"/>
                <a:cs typeface="Arial"/>
              </a:defRPr>
            </a:lvl5pPr>
            <a:lvl6pPr>
              <a:defRPr sz="1500" b="0">
                <a:solidFill>
                  <a:srgbClr val="60656F"/>
                </a:solidFill>
                <a:latin typeface="Arial"/>
                <a:ea typeface="Arial"/>
                <a:cs typeface="Arial"/>
              </a:defRPr>
            </a:lvl6pPr>
            <a:lvl7pPr>
              <a:defRPr sz="1500" b="0">
                <a:solidFill>
                  <a:srgbClr val="60656F"/>
                </a:solidFill>
                <a:latin typeface="Arial"/>
                <a:ea typeface="Arial"/>
                <a:cs typeface="Arial"/>
              </a:defRPr>
            </a:lvl7pPr>
            <a:lvl8pPr>
              <a:defRPr sz="1500" b="0">
                <a:solidFill>
                  <a:srgbClr val="60656F"/>
                </a:solidFill>
                <a:latin typeface="Arial"/>
                <a:ea typeface="Arial"/>
                <a:cs typeface="Arial"/>
              </a:defRPr>
            </a:lvl8pPr>
            <a:lvl9pPr>
              <a:defRPr sz="1500" b="0">
                <a:solidFill>
                  <a:srgbClr val="60656F"/>
                </a:solidFill>
                <a:latin typeface="Arial"/>
                <a:ea typeface="Arial"/>
                <a:cs typeface="Arial"/>
              </a:defRPr>
            </a:lvl9pPr>
          </a:lstStyle>
          <a:p xmlns:a="http://schemas.openxmlformats.org/drawingml/2006/main">
            <a:pPr>
              <a:defRPr sz="1500" b="0">
                <a:solidFill>
                  <a:srgbClr val="60656F"/>
                </a:solidFill>
                <a:latin typeface="Arial"/>
                <a:ea typeface="Arial"/>
                <a:cs typeface="Arial"/>
              </a:defRPr>
            </a:pPr>
            <a:r>
              <a:rPr sz="1500" b="0">
                <a:solidFill>
                  <a:srgbClr val="60656F"/>
                </a:solidFill>
                <a:latin typeface="Arial"/>
                <a:ea typeface="Arial"/>
                <a:cs typeface="Arial"/>
              </a:rPr>
              <a:t>Proposed sheet-fed process. Press / die sizing follows trials.</a:t>
            </a:r>
          </a:p>
        </p:txBody>
      </p:sp>
      <p:sp>
        <p:nvSpPr>
          <p:cNvPr id="18" name="text-15">
            <a:extLst xmlns:a="http://schemas.openxmlformats.org/drawingml/2006/main">
              <a:ext uri="{FF2B5EF4-FFF2-40B4-BE49-F238E27FC236}">
                <a16:creationId xmlns:a16="http://schemas.microsoft.com/office/drawing/2014/main" id="{F4A6A2F3-717A-44C2-9110-CE03EB096735}"/>
              </a:ext>
            </a:extLst>
          </p:cNvPr>
          <p:cNvSpPr>
            <a:spLocks xmlns:a="http://schemas.openxmlformats.org/drawingml/2006/main" noGrp="1"/>
          </p:cNvSpPr>
          <p:nvPr/>
        </p:nvSpPr>
        <p:spPr>
          <a:xfrm xmlns:a="http://schemas.openxmlformats.org/drawingml/2006/main">
            <a:off x="7620000" y="6086475"/>
            <a:ext cx="6953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00" b="1">
                <a:solidFill>
                  <a:srgbClr val="171A20"/>
                </a:solidFill>
                <a:latin typeface="Arial"/>
                <a:ea typeface="Arial"/>
                <a:cs typeface="Arial"/>
              </a:defRPr>
            </a:defPPr>
            <a:lvl1pPr>
              <a:defRPr sz="2100" b="1">
                <a:solidFill>
                  <a:srgbClr val="171A20"/>
                </a:solidFill>
                <a:latin typeface="Arial"/>
                <a:ea typeface="Arial"/>
                <a:cs typeface="Arial"/>
              </a:defRPr>
            </a:lvl1pPr>
            <a:lvl2pPr>
              <a:defRPr sz="2100" b="1">
                <a:solidFill>
                  <a:srgbClr val="171A20"/>
                </a:solidFill>
                <a:latin typeface="Arial"/>
                <a:ea typeface="Arial"/>
                <a:cs typeface="Arial"/>
              </a:defRPr>
            </a:lvl2pPr>
            <a:lvl3pPr>
              <a:defRPr sz="2100" b="1">
                <a:solidFill>
                  <a:srgbClr val="171A20"/>
                </a:solidFill>
                <a:latin typeface="Arial"/>
                <a:ea typeface="Arial"/>
                <a:cs typeface="Arial"/>
              </a:defRPr>
            </a:lvl3pPr>
            <a:lvl4pPr>
              <a:defRPr sz="2100" b="1">
                <a:solidFill>
                  <a:srgbClr val="171A20"/>
                </a:solidFill>
                <a:latin typeface="Arial"/>
                <a:ea typeface="Arial"/>
                <a:cs typeface="Arial"/>
              </a:defRPr>
            </a:lvl4pPr>
            <a:lvl5pPr>
              <a:defRPr sz="2100" b="1">
                <a:solidFill>
                  <a:srgbClr val="171A20"/>
                </a:solidFill>
                <a:latin typeface="Arial"/>
                <a:ea typeface="Arial"/>
                <a:cs typeface="Arial"/>
              </a:defRPr>
            </a:lvl5pPr>
            <a:lvl6pPr>
              <a:defRPr sz="2100" b="1">
                <a:solidFill>
                  <a:srgbClr val="171A20"/>
                </a:solidFill>
                <a:latin typeface="Arial"/>
                <a:ea typeface="Arial"/>
                <a:cs typeface="Arial"/>
              </a:defRPr>
            </a:lvl6pPr>
            <a:lvl7pPr>
              <a:defRPr sz="2100" b="1">
                <a:solidFill>
                  <a:srgbClr val="171A20"/>
                </a:solidFill>
                <a:latin typeface="Arial"/>
                <a:ea typeface="Arial"/>
                <a:cs typeface="Arial"/>
              </a:defRPr>
            </a:lvl7pPr>
            <a:lvl8pPr>
              <a:defRPr sz="2100" b="1">
                <a:solidFill>
                  <a:srgbClr val="171A20"/>
                </a:solidFill>
                <a:latin typeface="Arial"/>
                <a:ea typeface="Arial"/>
                <a:cs typeface="Arial"/>
              </a:defRPr>
            </a:lvl8pPr>
            <a:lvl9pPr>
              <a:defRPr sz="2100" b="1">
                <a:solidFill>
                  <a:srgbClr val="171A20"/>
                </a:solidFill>
                <a:latin typeface="Arial"/>
                <a:ea typeface="Arial"/>
                <a:cs typeface="Arial"/>
              </a:defRPr>
            </a:lvl9pPr>
          </a:lstStyle>
          <a:p xmlns:a="http://schemas.openxmlformats.org/drawingml/2006/main">
            <a:pPr>
              <a:defRPr sz="2100" b="1">
                <a:solidFill>
                  <a:srgbClr val="171A20"/>
                </a:solidFill>
                <a:latin typeface="Arial"/>
                <a:ea typeface="Arial"/>
                <a:cs typeface="Arial"/>
              </a:defRPr>
            </a:pPr>
            <a:r>
              <a:rPr sz="2100" b="1">
                <a:solidFill>
                  <a:srgbClr val="171A20"/>
                </a:solidFill>
                <a:latin typeface="Arial"/>
                <a:ea typeface="Arial"/>
                <a:cs typeface="Arial"/>
              </a:rPr>
              <a:t>Budget allocation</a:t>
            </a:r>
          </a:p>
        </p:txBody>
      </p:sp>
      <p:sp>
        <p:nvSpPr>
          <p:cNvPr id="19" name="text-16">
            <a:extLst xmlns:a="http://schemas.openxmlformats.org/drawingml/2006/main">
              <a:ext uri="{FF2B5EF4-FFF2-40B4-BE49-F238E27FC236}">
                <a16:creationId xmlns:a16="http://schemas.microsoft.com/office/drawing/2014/main" id="{C99CED6F-6D4B-424F-9774-5178F3E7A618}"/>
              </a:ext>
            </a:extLst>
          </p:cNvPr>
          <p:cNvSpPr>
            <a:spLocks xmlns:a="http://schemas.openxmlformats.org/drawingml/2006/main" noGrp="1"/>
          </p:cNvSpPr>
          <p:nvPr/>
        </p:nvSpPr>
        <p:spPr>
          <a:xfrm xmlns:a="http://schemas.openxmlformats.org/drawingml/2006/main">
            <a:off x="7620000" y="6515100"/>
            <a:ext cx="695325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875" b="0">
                <a:solidFill>
                  <a:srgbClr val="60656F"/>
                </a:solidFill>
                <a:latin typeface="Arial"/>
                <a:ea typeface="Arial"/>
                <a:cs typeface="Arial"/>
              </a:defRPr>
            </a:defPPr>
            <a:lvl1pPr>
              <a:defRPr sz="1875" b="0">
                <a:solidFill>
                  <a:srgbClr val="60656F"/>
                </a:solidFill>
                <a:latin typeface="Arial"/>
                <a:ea typeface="Arial"/>
                <a:cs typeface="Arial"/>
              </a:defRPr>
            </a:lvl1pPr>
            <a:lvl2pPr>
              <a:defRPr sz="1875" b="0">
                <a:solidFill>
                  <a:srgbClr val="60656F"/>
                </a:solidFill>
                <a:latin typeface="Arial"/>
                <a:ea typeface="Arial"/>
                <a:cs typeface="Arial"/>
              </a:defRPr>
            </a:lvl2pPr>
            <a:lvl3pPr>
              <a:defRPr sz="1875" b="0">
                <a:solidFill>
                  <a:srgbClr val="60656F"/>
                </a:solidFill>
                <a:latin typeface="Arial"/>
                <a:ea typeface="Arial"/>
                <a:cs typeface="Arial"/>
              </a:defRPr>
            </a:lvl3pPr>
            <a:lvl4pPr>
              <a:defRPr sz="1875" b="0">
                <a:solidFill>
                  <a:srgbClr val="60656F"/>
                </a:solidFill>
                <a:latin typeface="Arial"/>
                <a:ea typeface="Arial"/>
                <a:cs typeface="Arial"/>
              </a:defRPr>
            </a:lvl4pPr>
            <a:lvl5pPr>
              <a:defRPr sz="1875" b="0">
                <a:solidFill>
                  <a:srgbClr val="60656F"/>
                </a:solidFill>
                <a:latin typeface="Arial"/>
                <a:ea typeface="Arial"/>
                <a:cs typeface="Arial"/>
              </a:defRPr>
            </a:lvl5pPr>
            <a:lvl6pPr>
              <a:defRPr sz="1875" b="0">
                <a:solidFill>
                  <a:srgbClr val="60656F"/>
                </a:solidFill>
                <a:latin typeface="Arial"/>
                <a:ea typeface="Arial"/>
                <a:cs typeface="Arial"/>
              </a:defRPr>
            </a:lvl6pPr>
            <a:lvl7pPr>
              <a:defRPr sz="1875" b="0">
                <a:solidFill>
                  <a:srgbClr val="60656F"/>
                </a:solidFill>
                <a:latin typeface="Arial"/>
                <a:ea typeface="Arial"/>
                <a:cs typeface="Arial"/>
              </a:defRPr>
            </a:lvl7pPr>
            <a:lvl8pPr>
              <a:defRPr sz="1875" b="0">
                <a:solidFill>
                  <a:srgbClr val="60656F"/>
                </a:solidFill>
                <a:latin typeface="Arial"/>
                <a:ea typeface="Arial"/>
                <a:cs typeface="Arial"/>
              </a:defRPr>
            </a:lvl8pPr>
            <a:lvl9pPr>
              <a:defRPr sz="1875" b="0">
                <a:solidFill>
                  <a:srgbClr val="60656F"/>
                </a:solidFill>
                <a:latin typeface="Arial"/>
                <a:ea typeface="Arial"/>
                <a:cs typeface="Arial"/>
              </a:defRPr>
            </a:lvl9pPr>
          </a:lstStyle>
          <a:p xmlns:a="http://schemas.openxmlformats.org/drawingml/2006/main">
            <a:pPr>
              <a:defRPr sz="1875" b="0">
                <a:solidFill>
                  <a:srgbClr val="60656F"/>
                </a:solidFill>
                <a:latin typeface="Arial"/>
                <a:ea typeface="Arial"/>
                <a:cs typeface="Arial"/>
              </a:defRPr>
            </a:pPr>
            <a:r>
              <a:rPr sz="1875" b="0">
                <a:solidFill>
                  <a:srgbClr val="60656F"/>
                </a:solidFill>
                <a:latin typeface="Arial"/>
                <a:ea typeface="Arial"/>
                <a:cs typeface="Arial"/>
              </a:rPr>
              <a:t>Equipment and tooling 348k</a:t>
            </a:r>
          </a:p>
          <a:p xmlns:a="http://schemas.openxmlformats.org/drawingml/2006/main">
            <a:pPr>
              <a:defRPr sz="1875" b="0">
                <a:solidFill>
                  <a:srgbClr val="60656F"/>
                </a:solidFill>
                <a:latin typeface="Arial"/>
                <a:ea typeface="Arial"/>
                <a:cs typeface="Arial"/>
              </a:defRPr>
            </a:pPr>
            <a:r>
              <a:rPr sz="1875" b="0">
                <a:solidFill>
                  <a:srgbClr val="60656F"/>
                </a:solidFill>
                <a:latin typeface="Arial"/>
                <a:ea typeface="Arial"/>
                <a:cs typeface="Arial"/>
              </a:rPr>
              <a:t>Development / design / software 65k</a:t>
            </a:r>
          </a:p>
          <a:p xmlns:a="http://schemas.openxmlformats.org/drawingml/2006/main">
            <a:pPr>
              <a:defRPr sz="1875" b="0">
                <a:solidFill>
                  <a:srgbClr val="60656F"/>
                </a:solidFill>
                <a:latin typeface="Arial"/>
                <a:ea typeface="Arial"/>
                <a:cs typeface="Arial"/>
              </a:defRPr>
            </a:pPr>
            <a:r>
              <a:rPr sz="1875" b="0">
                <a:solidFill>
                  <a:srgbClr val="60656F"/>
                </a:solidFill>
                <a:latin typeface="Arial"/>
                <a:ea typeface="Arial"/>
                <a:cs typeface="Arial"/>
              </a:rPr>
              <a:t>Integration and handover 37k</a:t>
            </a:r>
          </a:p>
        </p:txBody>
      </p:sp>
      <p:sp>
        <p:nvSpPr>
          <p:cNvPr id="20" name="text-17">
            <a:extLst xmlns:a="http://schemas.openxmlformats.org/drawingml/2006/main">
              <a:ext uri="{FF2B5EF4-FFF2-40B4-BE49-F238E27FC236}">
                <a16:creationId xmlns:a16="http://schemas.microsoft.com/office/drawing/2014/main" id="{4291CDA4-CE16-49BA-9820-30F188775B2F}"/>
              </a:ext>
            </a:extLst>
          </p:cNvPr>
          <p:cNvSpPr>
            <a:spLocks xmlns:a="http://schemas.openxmlformats.org/drawingml/2006/main" noGrp="1"/>
          </p:cNvSpPr>
          <p:nvPr/>
        </p:nvSpPr>
        <p:spPr>
          <a:xfrm xmlns:a="http://schemas.openxmlformats.org/drawingml/2006/main">
            <a:off x="666750" y="7524750"/>
            <a:ext cx="13906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650" b="0">
                <a:solidFill>
                  <a:srgbClr val="171A20"/>
                </a:solidFill>
                <a:latin typeface="Arial"/>
                <a:ea typeface="Arial"/>
                <a:cs typeface="Arial"/>
              </a:defRPr>
            </a:defPPr>
            <a:lvl1pPr>
              <a:defRPr sz="1650" b="0">
                <a:solidFill>
                  <a:srgbClr val="171A20"/>
                </a:solidFill>
                <a:latin typeface="Arial"/>
                <a:ea typeface="Arial"/>
                <a:cs typeface="Arial"/>
              </a:defRPr>
            </a:lvl1pPr>
            <a:lvl2pPr>
              <a:defRPr sz="1650" b="0">
                <a:solidFill>
                  <a:srgbClr val="171A20"/>
                </a:solidFill>
                <a:latin typeface="Arial"/>
                <a:ea typeface="Arial"/>
                <a:cs typeface="Arial"/>
              </a:defRPr>
            </a:lvl2pPr>
            <a:lvl3pPr>
              <a:defRPr sz="1650" b="0">
                <a:solidFill>
                  <a:srgbClr val="171A20"/>
                </a:solidFill>
                <a:latin typeface="Arial"/>
                <a:ea typeface="Arial"/>
                <a:cs typeface="Arial"/>
              </a:defRPr>
            </a:lvl3pPr>
            <a:lvl4pPr>
              <a:defRPr sz="1650" b="0">
                <a:solidFill>
                  <a:srgbClr val="171A20"/>
                </a:solidFill>
                <a:latin typeface="Arial"/>
                <a:ea typeface="Arial"/>
                <a:cs typeface="Arial"/>
              </a:defRPr>
            </a:lvl4pPr>
            <a:lvl5pPr>
              <a:defRPr sz="1650" b="0">
                <a:solidFill>
                  <a:srgbClr val="171A20"/>
                </a:solidFill>
                <a:latin typeface="Arial"/>
                <a:ea typeface="Arial"/>
                <a:cs typeface="Arial"/>
              </a:defRPr>
            </a:lvl5pPr>
            <a:lvl6pPr>
              <a:defRPr sz="1650" b="0">
                <a:solidFill>
                  <a:srgbClr val="171A20"/>
                </a:solidFill>
                <a:latin typeface="Arial"/>
                <a:ea typeface="Arial"/>
                <a:cs typeface="Arial"/>
              </a:defRPr>
            </a:lvl6pPr>
            <a:lvl7pPr>
              <a:defRPr sz="1650" b="0">
                <a:solidFill>
                  <a:srgbClr val="171A20"/>
                </a:solidFill>
                <a:latin typeface="Arial"/>
                <a:ea typeface="Arial"/>
                <a:cs typeface="Arial"/>
              </a:defRPr>
            </a:lvl7pPr>
            <a:lvl8pPr>
              <a:defRPr sz="1650" b="0">
                <a:solidFill>
                  <a:srgbClr val="171A20"/>
                </a:solidFill>
                <a:latin typeface="Arial"/>
                <a:ea typeface="Arial"/>
                <a:cs typeface="Arial"/>
              </a:defRPr>
            </a:lvl8pPr>
            <a:lvl9pPr>
              <a:defRPr sz="1650" b="0">
                <a:solidFill>
                  <a:srgbClr val="171A20"/>
                </a:solidFill>
                <a:latin typeface="Arial"/>
                <a:ea typeface="Arial"/>
                <a:cs typeface="Arial"/>
              </a:defRPr>
            </a:lvl9pPr>
          </a:lstStyle>
          <a:p xmlns:a="http://schemas.openxmlformats.org/drawingml/2006/main">
            <a:pPr>
              <a:defRPr sz="1650" b="0">
                <a:solidFill>
                  <a:srgbClr val="171A20"/>
                </a:solidFill>
                <a:latin typeface="Arial"/>
                <a:ea typeface="Arial"/>
                <a:cs typeface="Arial"/>
              </a:defRPr>
            </a:pPr>
            <a:r>
              <a:rPr sz="1650" b="0">
                <a:solidFill>
                  <a:srgbClr val="171A20"/>
                </a:solidFill>
                <a:latin typeface="Arial"/>
                <a:ea typeface="Arial"/>
                <a:cs typeface="Arial"/>
              </a:rPr>
              <a:t>Separate scope: assembly machine. Roll feed, extra formats and existing-press retrofit require new pricing.</a:t>
            </a:r>
          </a:p>
        </p:txBody>
      </p:sp>
    </p:spTree>
    <p:extLst>
      <p:ext uri="{BB962C8B-B14F-4D97-AF65-F5344CB8AC3E}">
        <p14:creationId xmlns:p14="http://schemas.microsoft.com/office/powerpoint/2010/main" val="11488407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2026-10-19T11:12:10.2710000Z</dcterms:created>
  <dcterms:modified xsi:type="dcterms:W3CDTF">2026-10-19T11:12:10.2720000Z</dcterms:modified>
</coreProperties>
</file>